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3"/>
  </p:notesMasterIdLst>
  <p:handoutMasterIdLst>
    <p:handoutMasterId r:id="rId84"/>
  </p:handoutMasterIdLst>
  <p:sldIdLst>
    <p:sldId id="256" r:id="rId2"/>
    <p:sldId id="431" r:id="rId3"/>
    <p:sldId id="427" r:id="rId4"/>
    <p:sldId id="471" r:id="rId5"/>
    <p:sldId id="429" r:id="rId6"/>
    <p:sldId id="544" r:id="rId7"/>
    <p:sldId id="559" r:id="rId8"/>
    <p:sldId id="545" r:id="rId9"/>
    <p:sldId id="257" r:id="rId10"/>
    <p:sldId id="546" r:id="rId11"/>
    <p:sldId id="455" r:id="rId12"/>
    <p:sldId id="553" r:id="rId13"/>
    <p:sldId id="547" r:id="rId14"/>
    <p:sldId id="458" r:id="rId15"/>
    <p:sldId id="554" r:id="rId16"/>
    <p:sldId id="472" r:id="rId17"/>
    <p:sldId id="527" r:id="rId18"/>
    <p:sldId id="621" r:id="rId19"/>
    <p:sldId id="548" r:id="rId20"/>
    <p:sldId id="433" r:id="rId21"/>
    <p:sldId id="549" r:id="rId22"/>
    <p:sldId id="515" r:id="rId23"/>
    <p:sldId id="518" r:id="rId24"/>
    <p:sldId id="468" r:id="rId25"/>
    <p:sldId id="469" r:id="rId26"/>
    <p:sldId id="470" r:id="rId27"/>
    <p:sldId id="483" r:id="rId28"/>
    <p:sldId id="514" r:id="rId29"/>
    <p:sldId id="599" r:id="rId30"/>
    <p:sldId id="606" r:id="rId31"/>
    <p:sldId id="590" r:id="rId32"/>
    <p:sldId id="570" r:id="rId33"/>
    <p:sldId id="592" r:id="rId34"/>
    <p:sldId id="591" r:id="rId35"/>
    <p:sldId id="605" r:id="rId36"/>
    <p:sldId id="516" r:id="rId37"/>
    <p:sldId id="519" r:id="rId38"/>
    <p:sldId id="478" r:id="rId39"/>
    <p:sldId id="530" r:id="rId40"/>
    <p:sldId id="597" r:id="rId41"/>
    <p:sldId id="618" r:id="rId42"/>
    <p:sldId id="542" r:id="rId43"/>
    <p:sldId id="596" r:id="rId44"/>
    <p:sldId id="598" r:id="rId45"/>
    <p:sldId id="571" r:id="rId46"/>
    <p:sldId id="619" r:id="rId47"/>
    <p:sldId id="611" r:id="rId48"/>
    <p:sldId id="608" r:id="rId49"/>
    <p:sldId id="522" r:id="rId50"/>
    <p:sldId id="520" r:id="rId51"/>
    <p:sldId id="617" r:id="rId52"/>
    <p:sldId id="582" r:id="rId53"/>
    <p:sldId id="495" r:id="rId54"/>
    <p:sldId id="583" r:id="rId55"/>
    <p:sldId id="535" r:id="rId56"/>
    <p:sldId id="585" r:id="rId57"/>
    <p:sldId id="586" r:id="rId58"/>
    <p:sldId id="587" r:id="rId59"/>
    <p:sldId id="588" r:id="rId60"/>
    <p:sldId id="610" r:id="rId61"/>
    <p:sldId id="601" r:id="rId62"/>
    <p:sldId id="523" r:id="rId63"/>
    <p:sldId id="521" r:id="rId64"/>
    <p:sldId id="625" r:id="rId65"/>
    <p:sldId id="612" r:id="rId66"/>
    <p:sldId id="503" r:id="rId67"/>
    <p:sldId id="627" r:id="rId68"/>
    <p:sldId id="614" r:id="rId69"/>
    <p:sldId id="624" r:id="rId70"/>
    <p:sldId id="564" r:id="rId71"/>
    <p:sldId id="620" r:id="rId72"/>
    <p:sldId id="622" r:id="rId73"/>
    <p:sldId id="623" r:id="rId74"/>
    <p:sldId id="626" r:id="rId75"/>
    <p:sldId id="616" r:id="rId76"/>
    <p:sldId id="551" r:id="rId77"/>
    <p:sldId id="526" r:id="rId78"/>
    <p:sldId id="531" r:id="rId79"/>
    <p:sldId id="552" r:id="rId80"/>
    <p:sldId id="524" r:id="rId81"/>
    <p:sldId id="543" r:id="rId8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ADE"/>
    <a:srgbClr val="20B8FE"/>
    <a:srgbClr val="4472C4"/>
    <a:srgbClr val="1FA9FE"/>
    <a:srgbClr val="049BEB"/>
    <a:srgbClr val="93989C"/>
    <a:srgbClr val="69EEFE"/>
    <a:srgbClr val="FBA31F"/>
    <a:srgbClr val="FC6B21"/>
    <a:srgbClr val="5631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DD5AB-26EB-3A9E-E51D-B9822DC3DB01}" v="12" dt="2024-12-03T15:00:04.983"/>
    <p1510:client id="{09BD2477-3EFC-5C4C-9F43-BB026B09CB7E}" v="2979" dt="2024-12-03T21:14:40.513"/>
    <p1510:client id="{294ABA41-CF4F-40FE-9942-816AB6A71AD4}" v="931" dt="2024-12-04T07:40:53.282"/>
    <p1510:client id="{31B6B7ED-9DFC-F34F-B9DB-5794947F3F39}" v="2871" dt="2024-12-04T12:38:18.101"/>
    <p1510:client id="{4798D51B-4A79-EEAB-EC19-BC02659D6469}" v="291" dt="2024-12-04T07:56:37.282"/>
    <p1510:client id="{5412FA8C-D9AC-8977-C0E1-9FDCEE94517C}" v="497" dt="2024-12-04T09:52:05.691"/>
    <p1510:client id="{B4E7864E-EDA1-9F58-76B8-EF2888086068}" v="190" dt="2024-12-04T02:41:44.782"/>
    <p1510:client id="{DA563777-1291-D481-B13D-AE3A26AE99DC}" v="576" dt="2024-12-03T18:27:57.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91094"/>
  </p:normalViewPr>
  <p:slideViewPr>
    <p:cSldViewPr snapToGrid="0" snapToObjects="1">
      <p:cViewPr>
        <p:scale>
          <a:sx n="145" d="100"/>
          <a:sy n="145" d="100"/>
        </p:scale>
        <p:origin x="144" y="-270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6C25D7-C928-491E-95C0-3E8717AB39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E5D29572-175B-4E36-A858-6861B87546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758894-C87B-4CED-862F-C976DC4FF724}" type="datetimeFigureOut">
              <a:rPr lang="id-ID" smtClean="0"/>
              <a:t>07/12/2024</a:t>
            </a:fld>
            <a:endParaRPr lang="id-ID"/>
          </a:p>
        </p:txBody>
      </p:sp>
      <p:sp>
        <p:nvSpPr>
          <p:cNvPr id="4" name="Footer Placeholder 3">
            <a:extLst>
              <a:ext uri="{FF2B5EF4-FFF2-40B4-BE49-F238E27FC236}">
                <a16:creationId xmlns:a16="http://schemas.microsoft.com/office/drawing/2014/main" id="{E2ADBF4A-C8ED-48B7-B549-7919A952A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90A68AD9-54F8-4A47-9B60-7D8C18A15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2D1B56-3208-40A8-B13E-BC487FBC54A5}" type="slidenum">
              <a:rPr lang="id-ID" smtClean="0"/>
              <a:t>‹#›</a:t>
            </a:fld>
            <a:endParaRPr lang="id-ID"/>
          </a:p>
        </p:txBody>
      </p:sp>
    </p:spTree>
    <p:extLst>
      <p:ext uri="{BB962C8B-B14F-4D97-AF65-F5344CB8AC3E}">
        <p14:creationId xmlns:p14="http://schemas.microsoft.com/office/powerpoint/2010/main" val="927831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D8269-E7F6-45BB-A92A-6C6BF97AB54B}" type="datetimeFigureOut">
              <a:rPr lang="id-ID" smtClean="0"/>
              <a:t>07/12/2024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34489-D7C1-4476-BFFF-677B7674DEC7}" type="slidenum">
              <a:rPr lang="id-ID" smtClean="0"/>
              <a:t>‹#›</a:t>
            </a:fld>
            <a:endParaRPr lang="id-ID"/>
          </a:p>
        </p:txBody>
      </p:sp>
    </p:spTree>
    <p:extLst>
      <p:ext uri="{BB962C8B-B14F-4D97-AF65-F5344CB8AC3E}">
        <p14:creationId xmlns:p14="http://schemas.microsoft.com/office/powerpoint/2010/main" val="79391415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E34489-D7C1-4476-BFFF-677B7674DEC7}" type="slidenum">
              <a:rPr lang="id-ID" smtClean="0"/>
              <a:t>8</a:t>
            </a:fld>
            <a:endParaRPr lang="id-ID"/>
          </a:p>
        </p:txBody>
      </p:sp>
    </p:spTree>
    <p:extLst>
      <p:ext uri="{BB962C8B-B14F-4D97-AF65-F5344CB8AC3E}">
        <p14:creationId xmlns:p14="http://schemas.microsoft.com/office/powerpoint/2010/main" val="24494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Learning disabilities like dyslexia and dyscalculia impact millions of students worldwide, the problem was current solutions only focus on improving their skill without considering their emotional state. So in my problem was how do we create a system to reduce the stress level of the student </a:t>
            </a:r>
            <a:r>
              <a:rPr lang="en-US" sz="1800" b="0" i="0" kern="1200" dirty="0" err="1">
                <a:solidFill>
                  <a:schemeClr val="tx1"/>
                </a:solidFill>
                <a:effectLst/>
                <a:latin typeface="+mn-lt"/>
                <a:ea typeface="+mn-ea"/>
                <a:cs typeface="+mn-cs"/>
              </a:rPr>
              <a:t>realtime</a:t>
            </a:r>
            <a:r>
              <a:rPr lang="en-US" sz="1800" b="0" i="0" kern="1200" dirty="0">
                <a:solidFill>
                  <a:schemeClr val="tx1"/>
                </a:solidFill>
                <a:effectLst/>
                <a:latin typeface="+mn-lt"/>
                <a:ea typeface="+mn-ea"/>
                <a:cs typeface="+mn-cs"/>
              </a:rPr>
              <a:t> while they are engaging with the activities and how do we inform their </a:t>
            </a:r>
            <a:r>
              <a:rPr lang="en-US" sz="1800" b="0" i="0" kern="1200" dirty="0" err="1">
                <a:solidFill>
                  <a:schemeClr val="tx1"/>
                </a:solidFill>
                <a:effectLst/>
                <a:latin typeface="+mn-lt"/>
                <a:ea typeface="+mn-ea"/>
                <a:cs typeface="+mn-cs"/>
              </a:rPr>
              <a:t>guardins</a:t>
            </a:r>
            <a:r>
              <a:rPr lang="en-US" sz="1800" b="0" i="0" kern="1200" dirty="0">
                <a:solidFill>
                  <a:schemeClr val="tx1"/>
                </a:solidFill>
                <a:effectLst/>
                <a:latin typeface="+mn-lt"/>
                <a:ea typeface="+mn-ea"/>
                <a:cs typeface="+mn-cs"/>
              </a:rPr>
              <a:t> about their improvements and emotional states.</a:t>
            </a:r>
            <a:endParaRPr lang="en-US" sz="1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E34489-D7C1-4476-BFFF-677B7674DEC7}" type="slidenum">
              <a:rPr lang="id-ID" smtClean="0"/>
              <a:t>24</a:t>
            </a:fld>
            <a:endParaRPr lang="id-ID"/>
          </a:p>
        </p:txBody>
      </p:sp>
    </p:spTree>
    <p:extLst>
      <p:ext uri="{BB962C8B-B14F-4D97-AF65-F5344CB8AC3E}">
        <p14:creationId xmlns:p14="http://schemas.microsoft.com/office/powerpoint/2010/main" val="195597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err="1">
                <a:solidFill>
                  <a:schemeClr val="tx1"/>
                </a:solidFill>
                <a:effectLst/>
                <a:latin typeface="+mn-lt"/>
                <a:ea typeface="+mn-ea"/>
                <a:cs typeface="+mn-cs"/>
              </a:rPr>
              <a:t>Lexayudha</a:t>
            </a:r>
            <a:r>
              <a:rPr lang="en-US" sz="1800" b="0" i="0" kern="1200" dirty="0">
                <a:solidFill>
                  <a:schemeClr val="tx1"/>
                </a:solidFill>
                <a:effectLst/>
                <a:latin typeface="+mn-lt"/>
                <a:ea typeface="+mn-ea"/>
                <a:cs typeface="+mn-cs"/>
              </a:rPr>
              <a:t>, is a next generation designed to bridge this gap. By combining real-time facial emotion detection with adaptive learning technologies, we dynamically adjust task difficulty based on a student's emotions. Unlike traditional methods, </a:t>
            </a:r>
            <a:r>
              <a:rPr lang="en-US" sz="1800" b="0" i="0" kern="1200" dirty="0" err="1">
                <a:solidFill>
                  <a:schemeClr val="tx1"/>
                </a:solidFill>
                <a:effectLst/>
                <a:latin typeface="+mn-lt"/>
                <a:ea typeface="+mn-ea"/>
                <a:cs typeface="+mn-cs"/>
              </a:rPr>
              <a:t>Lexayudha</a:t>
            </a:r>
            <a:r>
              <a:rPr lang="en-US" sz="1800" b="0" i="0" kern="1200" dirty="0">
                <a:solidFill>
                  <a:schemeClr val="tx1"/>
                </a:solidFill>
                <a:effectLst/>
                <a:latin typeface="+mn-lt"/>
                <a:ea typeface="+mn-ea"/>
                <a:cs typeface="+mn-cs"/>
              </a:rPr>
              <a:t> not only focused on learning but also provides personalized emotional feedback reports for guardians, helping them to actively support their children’s educational journey</a:t>
            </a:r>
            <a:endParaRPr lang="en-US" sz="1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E34489-D7C1-4476-BFFF-677B7674DEC7}" type="slidenum">
              <a:rPr lang="id-ID" smtClean="0"/>
              <a:t>25</a:t>
            </a:fld>
            <a:endParaRPr lang="id-ID"/>
          </a:p>
        </p:txBody>
      </p:sp>
    </p:spTree>
    <p:extLst>
      <p:ext uri="{BB962C8B-B14F-4D97-AF65-F5344CB8AC3E}">
        <p14:creationId xmlns:p14="http://schemas.microsoft.com/office/powerpoint/2010/main" val="316097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34489-D7C1-4476-BFFF-677B7674DEC7}" type="slidenum">
              <a:rPr lang="id-ID" smtClean="0"/>
              <a:t>26</a:t>
            </a:fld>
            <a:endParaRPr lang="id-ID"/>
          </a:p>
        </p:txBody>
      </p:sp>
    </p:spTree>
    <p:extLst>
      <p:ext uri="{BB962C8B-B14F-4D97-AF65-F5344CB8AC3E}">
        <p14:creationId xmlns:p14="http://schemas.microsoft.com/office/powerpoint/2010/main" val="208509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I start with </a:t>
            </a:r>
            <a:r>
              <a:rPr lang="en-US" sz="1800" b="1" i="0" kern="1200" dirty="0">
                <a:solidFill>
                  <a:schemeClr val="tx1"/>
                </a:solidFill>
                <a:effectLst/>
                <a:latin typeface="+mn-lt"/>
                <a:ea typeface="+mn-ea"/>
                <a:cs typeface="+mn-cs"/>
              </a:rPr>
              <a:t>Data Preprocessing</a:t>
            </a:r>
            <a:r>
              <a:rPr lang="en-US" sz="1800" b="0" i="0" kern="1200" dirty="0">
                <a:solidFill>
                  <a:schemeClr val="tx1"/>
                </a:solidFill>
                <a:effectLst/>
                <a:latin typeface="+mn-lt"/>
                <a:ea typeface="+mn-ea"/>
                <a:cs typeface="+mn-cs"/>
              </a:rPr>
              <a:t>, where the dataset of labeled emotion images is resized to 72x72 pixels and loaded in batches of 128 for efficient processing.</a:t>
            </a:r>
            <a:endParaRPr lang="en-US" sz="1800" kern="1200" dirty="0">
              <a:solidFill>
                <a:schemeClr val="tx1"/>
              </a:solidFill>
              <a:effectLst/>
              <a:latin typeface="+mn-lt"/>
              <a:ea typeface="+mn-ea"/>
              <a:cs typeface="+mn-cs"/>
            </a:endParaRPr>
          </a:p>
          <a:p>
            <a:r>
              <a:rPr lang="en-US" sz="1800" b="0" i="0" kern="1200" dirty="0">
                <a:solidFill>
                  <a:schemeClr val="tx1"/>
                </a:solidFill>
                <a:effectLst/>
                <a:latin typeface="+mn-lt"/>
                <a:ea typeface="+mn-ea"/>
                <a:cs typeface="+mn-cs"/>
              </a:rPr>
              <a:t>Next is </a:t>
            </a:r>
            <a:r>
              <a:rPr lang="en-US" sz="1800" b="1" i="0" kern="1200" dirty="0">
                <a:solidFill>
                  <a:schemeClr val="tx1"/>
                </a:solidFill>
                <a:effectLst/>
                <a:latin typeface="+mn-lt"/>
                <a:ea typeface="+mn-ea"/>
                <a:cs typeface="+mn-cs"/>
              </a:rPr>
              <a:t>Model Building</a:t>
            </a:r>
            <a:r>
              <a:rPr lang="en-US" sz="1800" b="0" i="0" kern="1200" dirty="0">
                <a:solidFill>
                  <a:schemeClr val="tx1"/>
                </a:solidFill>
                <a:effectLst/>
                <a:latin typeface="+mn-lt"/>
                <a:ea typeface="+mn-ea"/>
                <a:cs typeface="+mn-cs"/>
              </a:rPr>
              <a:t>, where we use the </a:t>
            </a:r>
            <a:r>
              <a:rPr lang="en-US" sz="1800" b="0" i="0" kern="1200" dirty="0" err="1">
                <a:solidFill>
                  <a:schemeClr val="tx1"/>
                </a:solidFill>
                <a:effectLst/>
                <a:latin typeface="+mn-lt"/>
                <a:ea typeface="+mn-ea"/>
                <a:cs typeface="+mn-cs"/>
              </a:rPr>
              <a:t>Xception</a:t>
            </a:r>
            <a:r>
              <a:rPr lang="en-US" sz="1800" b="0" i="0" kern="1200" dirty="0">
                <a:solidFill>
                  <a:schemeClr val="tx1"/>
                </a:solidFill>
                <a:effectLst/>
                <a:latin typeface="+mn-lt"/>
                <a:ea typeface="+mn-ea"/>
                <a:cs typeface="+mn-cs"/>
              </a:rPr>
              <a:t> architecture with pretrained ImageNet weights for transfer learning. This foundation is enhanced with layers for pooling, regularization, and a dense output to classify emotions into seven </a:t>
            </a:r>
            <a:r>
              <a:rPr lang="en-US" sz="1800" b="0" i="0" kern="1200" dirty="0" err="1">
                <a:solidFill>
                  <a:schemeClr val="tx1"/>
                </a:solidFill>
                <a:effectLst/>
                <a:latin typeface="+mn-lt"/>
                <a:ea typeface="+mn-ea"/>
                <a:cs typeface="+mn-cs"/>
              </a:rPr>
              <a:t>categories.The</a:t>
            </a:r>
            <a:r>
              <a:rPr lang="en-US" sz="1800" b="0" i="0" kern="1200" dirty="0">
                <a:solidFill>
                  <a:schemeClr val="tx1"/>
                </a:solidFill>
                <a:effectLst/>
                <a:latin typeface="+mn-lt"/>
                <a:ea typeface="+mn-ea"/>
                <a:cs typeface="+mn-cs"/>
              </a:rPr>
              <a:t> model is then trained using categorical cross-entropy loss and the Adam optimizer, with metrics like accuracy and precision ensuring performance evaluation</a:t>
            </a:r>
            <a:endParaRPr lang="en-US" sz="1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E34489-D7C1-4476-BFFF-677B7674DEC7}" type="slidenum">
              <a:rPr lang="id-ID" smtClean="0"/>
              <a:t>29</a:t>
            </a:fld>
            <a:endParaRPr lang="id-ID"/>
          </a:p>
        </p:txBody>
      </p:sp>
    </p:spTree>
    <p:extLst>
      <p:ext uri="{BB962C8B-B14F-4D97-AF65-F5344CB8AC3E}">
        <p14:creationId xmlns:p14="http://schemas.microsoft.com/office/powerpoint/2010/main" val="343560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3DFB43-E16B-7E40-AEC8-358EA0A1967E}"/>
              </a:ext>
            </a:extLst>
          </p:cNvPr>
          <p:cNvSpPr>
            <a:spLocks noGrp="1"/>
          </p:cNvSpPr>
          <p:nvPr>
            <p:ph type="dt" sz="half" idx="10"/>
          </p:nvPr>
        </p:nvSpPr>
        <p:spPr/>
        <p:txBody>
          <a:bodyPr/>
          <a:lstStyle/>
          <a:p>
            <a:fld id="{BE4A9AE2-DBE8-2E4B-8447-A5E725CF53A0}" type="datetime1">
              <a:rPr lang="en-US" smtClean="0"/>
              <a:t>12/7/2024</a:t>
            </a:fld>
            <a:endParaRPr lang="en-US"/>
          </a:p>
        </p:txBody>
      </p:sp>
      <p:sp>
        <p:nvSpPr>
          <p:cNvPr id="5" name="Slide Number Placeholder 4">
            <a:extLst>
              <a:ext uri="{FF2B5EF4-FFF2-40B4-BE49-F238E27FC236}">
                <a16:creationId xmlns:a16="http://schemas.microsoft.com/office/drawing/2014/main" id="{336400BB-7B1E-6F42-A70F-5C62B1B8C92D}"/>
              </a:ext>
            </a:extLst>
          </p:cNvPr>
          <p:cNvSpPr>
            <a:spLocks noGrp="1"/>
          </p:cNvSpPr>
          <p:nvPr>
            <p:ph type="sldNum" sz="quarter" idx="11"/>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02364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10F0D70-C3A5-41B3-B38D-0BA67C1FAFD3}"/>
              </a:ext>
            </a:extLst>
          </p:cNvPr>
          <p:cNvSpPr>
            <a:spLocks noGrp="1"/>
          </p:cNvSpPr>
          <p:nvPr>
            <p:ph type="pic" sz="quarter" idx="11"/>
          </p:nvPr>
        </p:nvSpPr>
        <p:spPr>
          <a:xfrm>
            <a:off x="0" y="-22328"/>
            <a:ext cx="5546751" cy="10380519"/>
          </a:xfrm>
          <a:prstGeom prst="rect">
            <a:avLst/>
          </a:prstGeom>
          <a:pattFill prst="pct5">
            <a:fgClr>
              <a:schemeClr val="accent1"/>
            </a:fgClr>
            <a:bgClr>
              <a:schemeClr val="bg1"/>
            </a:bgClr>
          </a:pattFill>
        </p:spPr>
        <p:txBody>
          <a:bodyPr/>
          <a:lstStyle/>
          <a:p>
            <a:endParaRPr lang="id-ID"/>
          </a:p>
        </p:txBody>
      </p:sp>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3306276" y="1828800"/>
            <a:ext cx="5220504" cy="3108860"/>
          </a:xfrm>
          <a:prstGeom prst="rect">
            <a:avLst/>
          </a:prstGeom>
          <a:pattFill prst="pct5">
            <a:fgClr>
              <a:schemeClr val="accent1"/>
            </a:fgClr>
            <a:bgClr>
              <a:schemeClr val="bg1"/>
            </a:bgClr>
          </a:pattFill>
        </p:spPr>
        <p:txBody>
          <a:bodyPr/>
          <a:lstStyle/>
          <a:p>
            <a:endParaRPr lang="id-ID"/>
          </a:p>
        </p:txBody>
      </p:sp>
      <p:sp>
        <p:nvSpPr>
          <p:cNvPr id="7" name="Picture Placeholder 2">
            <a:extLst>
              <a:ext uri="{FF2B5EF4-FFF2-40B4-BE49-F238E27FC236}">
                <a16:creationId xmlns:a16="http://schemas.microsoft.com/office/drawing/2014/main" id="{ACD829DD-69D7-444B-A365-4E458DEF0A6B}"/>
              </a:ext>
            </a:extLst>
          </p:cNvPr>
          <p:cNvSpPr>
            <a:spLocks noGrp="1"/>
          </p:cNvSpPr>
          <p:nvPr>
            <p:ph type="pic" sz="quarter" idx="12"/>
          </p:nvPr>
        </p:nvSpPr>
        <p:spPr>
          <a:xfrm>
            <a:off x="3306276" y="5349341"/>
            <a:ext cx="5220504" cy="310886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F1A64F22-E107-3644-A3B4-34172B1C5BC7}"/>
              </a:ext>
            </a:extLst>
          </p:cNvPr>
          <p:cNvSpPr>
            <a:spLocks noGrp="1"/>
          </p:cNvSpPr>
          <p:nvPr>
            <p:ph type="dt" sz="half" idx="13"/>
          </p:nvPr>
        </p:nvSpPr>
        <p:spPr/>
        <p:txBody>
          <a:bodyPr/>
          <a:lstStyle/>
          <a:p>
            <a:fld id="{7F3BFC88-84F4-1F41-B996-B99EDE5A4CF7}" type="datetime1">
              <a:rPr lang="en-US" smtClean="0"/>
              <a:t>12/7/2024</a:t>
            </a:fld>
            <a:endParaRPr lang="en-US"/>
          </a:p>
        </p:txBody>
      </p:sp>
      <p:sp>
        <p:nvSpPr>
          <p:cNvPr id="4" name="Slide Number Placeholder 3">
            <a:extLst>
              <a:ext uri="{FF2B5EF4-FFF2-40B4-BE49-F238E27FC236}">
                <a16:creationId xmlns:a16="http://schemas.microsoft.com/office/drawing/2014/main" id="{990705F0-7396-064D-8408-344C4377808D}"/>
              </a:ext>
            </a:extLst>
          </p:cNvPr>
          <p:cNvSpPr>
            <a:spLocks noGrp="1"/>
          </p:cNvSpPr>
          <p:nvPr>
            <p:ph type="sldNum" sz="quarter" idx="14"/>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60653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73A476C-1BC0-4D95-B8A1-DAC088503730}"/>
              </a:ext>
            </a:extLst>
          </p:cNvPr>
          <p:cNvSpPr>
            <a:spLocks noGrp="1"/>
          </p:cNvSpPr>
          <p:nvPr>
            <p:ph type="pic" sz="quarter" idx="13"/>
          </p:nvPr>
        </p:nvSpPr>
        <p:spPr>
          <a:xfrm>
            <a:off x="2182760" y="1304201"/>
            <a:ext cx="13922480" cy="4821702"/>
          </a:xfrm>
          <a:prstGeom prst="rect">
            <a:avLst/>
          </a:prstGeom>
          <a:pattFill prst="pct5">
            <a:fgClr>
              <a:schemeClr val="accent1"/>
            </a:fgClr>
            <a:bgClr>
              <a:schemeClr val="bg1"/>
            </a:bgClr>
          </a:pattFill>
        </p:spPr>
        <p:txBody>
          <a:bodyPr/>
          <a:lstStyle/>
          <a:p>
            <a:endParaRPr lang="id-ID"/>
          </a:p>
        </p:txBody>
      </p:sp>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08611" y="4199956"/>
            <a:ext cx="4480950" cy="4094436"/>
          </a:xfrm>
          <a:prstGeom prst="rect">
            <a:avLst/>
          </a:prstGeom>
          <a:pattFill prst="pct5">
            <a:fgClr>
              <a:schemeClr val="accent1"/>
            </a:fgClr>
            <a:bgClr>
              <a:schemeClr val="bg1"/>
            </a:bgClr>
          </a:pattFill>
        </p:spPr>
        <p:txBody>
          <a:bodyPr/>
          <a:lstStyle/>
          <a:p>
            <a:endParaRPr lang="id-ID"/>
          </a:p>
        </p:txBody>
      </p:sp>
      <p:sp>
        <p:nvSpPr>
          <p:cNvPr id="10" name="Picture Placeholder 2">
            <a:extLst>
              <a:ext uri="{FF2B5EF4-FFF2-40B4-BE49-F238E27FC236}">
                <a16:creationId xmlns:a16="http://schemas.microsoft.com/office/drawing/2014/main" id="{734F9D92-28AC-45FD-9D06-D687DA2C3B8B}"/>
              </a:ext>
            </a:extLst>
          </p:cNvPr>
          <p:cNvSpPr>
            <a:spLocks noGrp="1"/>
          </p:cNvSpPr>
          <p:nvPr>
            <p:ph type="pic" sz="quarter" idx="12"/>
          </p:nvPr>
        </p:nvSpPr>
        <p:spPr>
          <a:xfrm>
            <a:off x="12598439" y="4199956"/>
            <a:ext cx="4480950" cy="4094436"/>
          </a:xfrm>
          <a:prstGeom prst="rect">
            <a:avLst/>
          </a:prstGeom>
          <a:pattFill prst="pct5">
            <a:fgClr>
              <a:schemeClr val="accent1"/>
            </a:fgClr>
            <a:bgClr>
              <a:schemeClr val="bg1"/>
            </a:bgClr>
          </a:pattFill>
        </p:spPr>
        <p:txBody>
          <a:bodyPr/>
          <a:lstStyle/>
          <a:p>
            <a:endParaRPr lang="id-ID"/>
          </a:p>
        </p:txBody>
      </p:sp>
      <p:sp>
        <p:nvSpPr>
          <p:cNvPr id="6" name="Picture Placeholder 2">
            <a:extLst>
              <a:ext uri="{FF2B5EF4-FFF2-40B4-BE49-F238E27FC236}">
                <a16:creationId xmlns:a16="http://schemas.microsoft.com/office/drawing/2014/main" id="{17F26282-F4D0-478A-836C-2C6BFC80BA5F}"/>
              </a:ext>
            </a:extLst>
          </p:cNvPr>
          <p:cNvSpPr>
            <a:spLocks noGrp="1"/>
          </p:cNvSpPr>
          <p:nvPr>
            <p:ph type="pic" sz="quarter" idx="14"/>
          </p:nvPr>
        </p:nvSpPr>
        <p:spPr>
          <a:xfrm>
            <a:off x="6908878" y="3122545"/>
            <a:ext cx="4480950" cy="4094436"/>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0E77426C-0963-064D-98D9-D18F586B0DCF}"/>
              </a:ext>
            </a:extLst>
          </p:cNvPr>
          <p:cNvSpPr>
            <a:spLocks noGrp="1"/>
          </p:cNvSpPr>
          <p:nvPr>
            <p:ph type="dt" sz="half" idx="15"/>
          </p:nvPr>
        </p:nvSpPr>
        <p:spPr/>
        <p:txBody>
          <a:bodyPr/>
          <a:lstStyle/>
          <a:p>
            <a:fld id="{E203A5A1-A3FE-BD4A-9E43-60335BD69B79}" type="datetime1">
              <a:rPr lang="en-US" smtClean="0"/>
              <a:t>12/7/2024</a:t>
            </a:fld>
            <a:endParaRPr lang="en-US"/>
          </a:p>
        </p:txBody>
      </p:sp>
      <p:sp>
        <p:nvSpPr>
          <p:cNvPr id="4" name="Slide Number Placeholder 3">
            <a:extLst>
              <a:ext uri="{FF2B5EF4-FFF2-40B4-BE49-F238E27FC236}">
                <a16:creationId xmlns:a16="http://schemas.microsoft.com/office/drawing/2014/main" id="{094162B3-A218-7F4C-9D45-DCBD2BC33813}"/>
              </a:ext>
            </a:extLst>
          </p:cNvPr>
          <p:cNvSpPr>
            <a:spLocks noGrp="1"/>
          </p:cNvSpPr>
          <p:nvPr>
            <p:ph type="sldNum" sz="quarter" idx="16"/>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355114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73A476C-1BC0-4D95-B8A1-DAC088503730}"/>
              </a:ext>
            </a:extLst>
          </p:cNvPr>
          <p:cNvSpPr>
            <a:spLocks noGrp="1"/>
          </p:cNvSpPr>
          <p:nvPr>
            <p:ph type="pic" sz="quarter" idx="13"/>
          </p:nvPr>
        </p:nvSpPr>
        <p:spPr>
          <a:xfrm>
            <a:off x="-1" y="1"/>
            <a:ext cx="18288001" cy="5143499"/>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13D3AB6C-735C-254C-B90D-CBAE548EB086}"/>
              </a:ext>
            </a:extLst>
          </p:cNvPr>
          <p:cNvSpPr>
            <a:spLocks noGrp="1"/>
          </p:cNvSpPr>
          <p:nvPr>
            <p:ph type="dt" sz="half" idx="14"/>
          </p:nvPr>
        </p:nvSpPr>
        <p:spPr/>
        <p:txBody>
          <a:bodyPr/>
          <a:lstStyle/>
          <a:p>
            <a:fld id="{AF0DB854-4BA6-0343-A252-FB17A9CF7CF7}" type="datetime1">
              <a:rPr lang="en-US" smtClean="0"/>
              <a:t>12/7/2024</a:t>
            </a:fld>
            <a:endParaRPr lang="en-US"/>
          </a:p>
        </p:txBody>
      </p:sp>
      <p:sp>
        <p:nvSpPr>
          <p:cNvPr id="3" name="Slide Number Placeholder 2">
            <a:extLst>
              <a:ext uri="{FF2B5EF4-FFF2-40B4-BE49-F238E27FC236}">
                <a16:creationId xmlns:a16="http://schemas.microsoft.com/office/drawing/2014/main" id="{D1E4EC0F-8897-4E41-8157-75E238294738}"/>
              </a:ext>
            </a:extLst>
          </p:cNvPr>
          <p:cNvSpPr>
            <a:spLocks noGrp="1"/>
          </p:cNvSpPr>
          <p:nvPr>
            <p:ph type="sldNum" sz="quarter" idx="15"/>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7212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89F4F-CDA6-9549-94DB-44EFC42B755C}"/>
              </a:ext>
            </a:extLst>
          </p:cNvPr>
          <p:cNvSpPr>
            <a:spLocks noGrp="1"/>
          </p:cNvSpPr>
          <p:nvPr>
            <p:ph type="dt" sz="half" idx="10"/>
          </p:nvPr>
        </p:nvSpPr>
        <p:spPr/>
        <p:txBody>
          <a:bodyPr/>
          <a:lstStyle/>
          <a:p>
            <a:fld id="{D17958A7-0725-844C-9DD3-42ADC13E4789}" type="datetime1">
              <a:rPr lang="en-US" smtClean="0"/>
              <a:t>12/7/2024</a:t>
            </a:fld>
            <a:endParaRPr lang="en-US"/>
          </a:p>
        </p:txBody>
      </p:sp>
      <p:sp>
        <p:nvSpPr>
          <p:cNvPr id="3" name="Slide Number Placeholder 2">
            <a:extLst>
              <a:ext uri="{FF2B5EF4-FFF2-40B4-BE49-F238E27FC236}">
                <a16:creationId xmlns:a16="http://schemas.microsoft.com/office/drawing/2014/main" id="{490C5074-823E-1145-BE8B-F8F15A41011C}"/>
              </a:ext>
            </a:extLst>
          </p:cNvPr>
          <p:cNvSpPr>
            <a:spLocks noGrp="1"/>
          </p:cNvSpPr>
          <p:nvPr>
            <p:ph type="sldNum" sz="quarter" idx="11"/>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2515430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414F5EC-BF06-4F09-AD77-003C5A2BE5B8}"/>
              </a:ext>
            </a:extLst>
          </p:cNvPr>
          <p:cNvSpPr>
            <a:spLocks noGrp="1"/>
          </p:cNvSpPr>
          <p:nvPr>
            <p:ph type="pic" sz="quarter" idx="10"/>
          </p:nvPr>
        </p:nvSpPr>
        <p:spPr>
          <a:xfrm>
            <a:off x="10471356" y="3587018"/>
            <a:ext cx="7816644"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C16653E9-DB27-0745-AB1D-0DDE44182403}"/>
              </a:ext>
            </a:extLst>
          </p:cNvPr>
          <p:cNvSpPr>
            <a:spLocks noGrp="1"/>
          </p:cNvSpPr>
          <p:nvPr>
            <p:ph type="dt" sz="half" idx="11"/>
          </p:nvPr>
        </p:nvSpPr>
        <p:spPr/>
        <p:txBody>
          <a:bodyPr/>
          <a:lstStyle/>
          <a:p>
            <a:fld id="{5EE79102-36DA-5144-B672-9509E7AF2FDC}" type="datetime1">
              <a:rPr lang="en-US" smtClean="0"/>
              <a:t>12/7/2024</a:t>
            </a:fld>
            <a:endParaRPr lang="en-US"/>
          </a:p>
        </p:txBody>
      </p:sp>
      <p:sp>
        <p:nvSpPr>
          <p:cNvPr id="3" name="Slide Number Placeholder 2">
            <a:extLst>
              <a:ext uri="{FF2B5EF4-FFF2-40B4-BE49-F238E27FC236}">
                <a16:creationId xmlns:a16="http://schemas.microsoft.com/office/drawing/2014/main" id="{8BBA01B4-73DA-D241-94BF-CE58C4A046EC}"/>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46659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F60FB7-09A6-4D5E-AAAD-9C25DF5DAD44}"/>
              </a:ext>
            </a:extLst>
          </p:cNvPr>
          <p:cNvSpPr>
            <a:spLocks noGrp="1"/>
          </p:cNvSpPr>
          <p:nvPr>
            <p:ph type="pic" sz="quarter" idx="10"/>
          </p:nvPr>
        </p:nvSpPr>
        <p:spPr>
          <a:xfrm>
            <a:off x="1" y="3587018"/>
            <a:ext cx="7816645"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99C669F6-96F1-C744-9F68-E7759E1AD266}"/>
              </a:ext>
            </a:extLst>
          </p:cNvPr>
          <p:cNvSpPr>
            <a:spLocks noGrp="1"/>
          </p:cNvSpPr>
          <p:nvPr>
            <p:ph type="dt" sz="half" idx="11"/>
          </p:nvPr>
        </p:nvSpPr>
        <p:spPr/>
        <p:txBody>
          <a:bodyPr/>
          <a:lstStyle/>
          <a:p>
            <a:fld id="{B2CF15BC-1441-E74D-AD34-1D3ECED6C25E}" type="datetime1">
              <a:rPr lang="en-US" smtClean="0"/>
              <a:t>12/7/2024</a:t>
            </a:fld>
            <a:endParaRPr lang="en-US"/>
          </a:p>
        </p:txBody>
      </p:sp>
      <p:sp>
        <p:nvSpPr>
          <p:cNvPr id="3" name="Slide Number Placeholder 2">
            <a:extLst>
              <a:ext uri="{FF2B5EF4-FFF2-40B4-BE49-F238E27FC236}">
                <a16:creationId xmlns:a16="http://schemas.microsoft.com/office/drawing/2014/main" id="{D2D33A6C-A615-5F4F-9A38-4A242D0DB949}"/>
              </a:ext>
            </a:extLst>
          </p:cNvPr>
          <p:cNvSpPr>
            <a:spLocks noGrp="1"/>
          </p:cNvSpPr>
          <p:nvPr>
            <p:ph type="sldNum" sz="quarter" idx="12"/>
          </p:nvPr>
        </p:nvSpPr>
        <p:spPr/>
        <p:txBody>
          <a:bodyPr/>
          <a:lstStyle/>
          <a:p>
            <a:fld id="{6C7DB447-F667-7F4D-B9C9-B475A93CC50D}" type="slidenum">
              <a:rPr lang="en-US" smtClean="0"/>
              <a:pPr/>
              <a:t>‹#›</a:t>
            </a:fld>
            <a:endParaRPr lang="en-US"/>
          </a:p>
        </p:txBody>
      </p:sp>
      <p:pic>
        <p:nvPicPr>
          <p:cNvPr id="5" name="Picture 4" descr="A picture containing photo, table, person, monitor&#10;&#10;Description automatically generated">
            <a:extLst>
              <a:ext uri="{FF2B5EF4-FFF2-40B4-BE49-F238E27FC236}">
                <a16:creationId xmlns:a16="http://schemas.microsoft.com/office/drawing/2014/main" id="{4D286432-C15C-0B4A-A984-FC4FCCC4E8B3}"/>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2989777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AED5CA9-242C-438C-9DFA-21D338F03E0C}"/>
              </a:ext>
            </a:extLst>
          </p:cNvPr>
          <p:cNvSpPr>
            <a:spLocks noGrp="1"/>
          </p:cNvSpPr>
          <p:nvPr>
            <p:ph type="pic" sz="quarter" idx="10"/>
          </p:nvPr>
        </p:nvSpPr>
        <p:spPr>
          <a:xfrm>
            <a:off x="10471356" y="1"/>
            <a:ext cx="7816644"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9B856023-6693-1041-8205-08E57E7854D2}"/>
              </a:ext>
            </a:extLst>
          </p:cNvPr>
          <p:cNvSpPr>
            <a:spLocks noGrp="1"/>
          </p:cNvSpPr>
          <p:nvPr>
            <p:ph type="dt" sz="half" idx="11"/>
          </p:nvPr>
        </p:nvSpPr>
        <p:spPr/>
        <p:txBody>
          <a:bodyPr/>
          <a:lstStyle/>
          <a:p>
            <a:fld id="{507450C8-9182-E44F-A261-31AC22E4A630}" type="datetime1">
              <a:rPr lang="en-US" smtClean="0"/>
              <a:t>12/7/2024</a:t>
            </a:fld>
            <a:endParaRPr lang="en-US"/>
          </a:p>
        </p:txBody>
      </p:sp>
      <p:sp>
        <p:nvSpPr>
          <p:cNvPr id="3" name="Slide Number Placeholder 2">
            <a:extLst>
              <a:ext uri="{FF2B5EF4-FFF2-40B4-BE49-F238E27FC236}">
                <a16:creationId xmlns:a16="http://schemas.microsoft.com/office/drawing/2014/main" id="{D6222573-7C46-1941-AC2A-4E86A5A05B18}"/>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172378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F78B99B-E13A-486B-B950-9E06E533A4D2}"/>
              </a:ext>
            </a:extLst>
          </p:cNvPr>
          <p:cNvSpPr>
            <a:spLocks noGrp="1"/>
          </p:cNvSpPr>
          <p:nvPr>
            <p:ph type="pic" sz="quarter" idx="10"/>
          </p:nvPr>
        </p:nvSpPr>
        <p:spPr>
          <a:xfrm>
            <a:off x="1" y="1"/>
            <a:ext cx="7816645" cy="6699983"/>
          </a:xfrm>
          <a:prstGeom prst="rect">
            <a:avLst/>
          </a:prstGeom>
          <a:pattFill prst="pct5">
            <a:fgClr>
              <a:schemeClr val="accent1"/>
            </a:fgClr>
            <a:bgClr>
              <a:schemeClr val="bg1"/>
            </a:bgClr>
          </a:pattFill>
        </p:spPr>
        <p:txBody>
          <a:bodyPr wrap="square">
            <a:noAutofit/>
          </a:bodyPr>
          <a:lstStyle/>
          <a:p>
            <a:endParaRPr lang="id-ID"/>
          </a:p>
        </p:txBody>
      </p:sp>
      <p:sp>
        <p:nvSpPr>
          <p:cNvPr id="2" name="Date Placeholder 1">
            <a:extLst>
              <a:ext uri="{FF2B5EF4-FFF2-40B4-BE49-F238E27FC236}">
                <a16:creationId xmlns:a16="http://schemas.microsoft.com/office/drawing/2014/main" id="{D9BA41FF-ADA4-184C-87B6-F35BAA118668}"/>
              </a:ext>
            </a:extLst>
          </p:cNvPr>
          <p:cNvSpPr>
            <a:spLocks noGrp="1"/>
          </p:cNvSpPr>
          <p:nvPr>
            <p:ph type="dt" sz="half" idx="11"/>
          </p:nvPr>
        </p:nvSpPr>
        <p:spPr/>
        <p:txBody>
          <a:bodyPr/>
          <a:lstStyle/>
          <a:p>
            <a:fld id="{4E05A062-4FD9-F947-B2EE-91A45A2A8C05}" type="datetime1">
              <a:rPr lang="en-US" smtClean="0"/>
              <a:t>12/7/2024</a:t>
            </a:fld>
            <a:endParaRPr lang="en-US"/>
          </a:p>
        </p:txBody>
      </p:sp>
      <p:sp>
        <p:nvSpPr>
          <p:cNvPr id="3" name="Slide Number Placeholder 2">
            <a:extLst>
              <a:ext uri="{FF2B5EF4-FFF2-40B4-BE49-F238E27FC236}">
                <a16:creationId xmlns:a16="http://schemas.microsoft.com/office/drawing/2014/main" id="{144CD197-EF87-C54A-BA76-25F2E2BE56BA}"/>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127162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8458200" y="1650221"/>
            <a:ext cx="8747485" cy="6163597"/>
          </a:xfrm>
          <a:prstGeom prst="roundRect">
            <a:avLst>
              <a:gd name="adj" fmla="val 9576"/>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19494472-B5DF-A241-8B4E-4BB3746985BD}"/>
              </a:ext>
            </a:extLst>
          </p:cNvPr>
          <p:cNvSpPr>
            <a:spLocks noGrp="1"/>
          </p:cNvSpPr>
          <p:nvPr>
            <p:ph type="dt" sz="half" idx="11"/>
          </p:nvPr>
        </p:nvSpPr>
        <p:spPr/>
        <p:txBody>
          <a:bodyPr/>
          <a:lstStyle/>
          <a:p>
            <a:fld id="{654573BF-A613-354B-BB76-C0EEF38A2402}" type="datetime1">
              <a:rPr lang="en-US" smtClean="0"/>
              <a:t>12/7/2024</a:t>
            </a:fld>
            <a:endParaRPr lang="en-US"/>
          </a:p>
        </p:txBody>
      </p:sp>
      <p:sp>
        <p:nvSpPr>
          <p:cNvPr id="3" name="Slide Number Placeholder 2">
            <a:extLst>
              <a:ext uri="{FF2B5EF4-FFF2-40B4-BE49-F238E27FC236}">
                <a16:creationId xmlns:a16="http://schemas.microsoft.com/office/drawing/2014/main" id="{8E948680-2E98-0440-B272-2BA7DB5DD005}"/>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3467870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 y="0"/>
            <a:ext cx="8542751" cy="1028700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CA8D7A7F-C51B-8E48-98F6-172BE6578F5B}"/>
              </a:ext>
            </a:extLst>
          </p:cNvPr>
          <p:cNvSpPr>
            <a:spLocks noGrp="1"/>
          </p:cNvSpPr>
          <p:nvPr>
            <p:ph type="dt" sz="half" idx="11"/>
          </p:nvPr>
        </p:nvSpPr>
        <p:spPr>
          <a:xfrm>
            <a:off x="11935227" y="9624710"/>
            <a:ext cx="4114800" cy="547688"/>
          </a:xfrm>
        </p:spPr>
        <p:txBody>
          <a:bodyPr/>
          <a:lstStyle/>
          <a:p>
            <a:fld id="{A90FCA29-4D66-6349-A772-289207A22BB5}" type="datetime1">
              <a:rPr lang="en-US" smtClean="0"/>
              <a:t>12/7/2024</a:t>
            </a:fld>
            <a:endParaRPr lang="en-US"/>
          </a:p>
        </p:txBody>
      </p:sp>
      <p:sp>
        <p:nvSpPr>
          <p:cNvPr id="3" name="Slide Number Placeholder 2">
            <a:extLst>
              <a:ext uri="{FF2B5EF4-FFF2-40B4-BE49-F238E27FC236}">
                <a16:creationId xmlns:a16="http://schemas.microsoft.com/office/drawing/2014/main" id="{DAEA4FDE-69D0-4E4B-BA9E-39B49E8574C5}"/>
              </a:ext>
            </a:extLst>
          </p:cNvPr>
          <p:cNvSpPr>
            <a:spLocks noGrp="1"/>
          </p:cNvSpPr>
          <p:nvPr>
            <p:ph type="sldNum" sz="quarter" idx="12"/>
          </p:nvPr>
        </p:nvSpPr>
        <p:spPr/>
        <p:txBody>
          <a:bodyPr/>
          <a:lstStyle/>
          <a:p>
            <a:fld id="{6C7DB447-F667-7F4D-B9C9-B475A93CC50D}" type="slidenum">
              <a:rPr lang="en-US" smtClean="0"/>
              <a:pPr/>
              <a:t>‹#›</a:t>
            </a:fld>
            <a:endParaRPr lang="en-US"/>
          </a:p>
        </p:txBody>
      </p:sp>
      <p:pic>
        <p:nvPicPr>
          <p:cNvPr id="6" name="Picture 5" descr="A picture containing photo, table, person, monitor&#10;&#10;Description automatically generated">
            <a:extLst>
              <a:ext uri="{FF2B5EF4-FFF2-40B4-BE49-F238E27FC236}">
                <a16:creationId xmlns:a16="http://schemas.microsoft.com/office/drawing/2014/main" id="{5C1B3C13-0146-5441-9D4F-3412F32FFCAD}"/>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176001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1208774" y="0"/>
            <a:ext cx="7079226" cy="10287000"/>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E0432445-626F-E345-901E-DAA257265D44}"/>
              </a:ext>
            </a:extLst>
          </p:cNvPr>
          <p:cNvSpPr>
            <a:spLocks noGrp="1"/>
          </p:cNvSpPr>
          <p:nvPr>
            <p:ph type="dt" sz="half" idx="11"/>
          </p:nvPr>
        </p:nvSpPr>
        <p:spPr>
          <a:xfrm>
            <a:off x="12820423" y="9651703"/>
            <a:ext cx="4114800" cy="547688"/>
          </a:xfrm>
        </p:spPr>
        <p:txBody>
          <a:bodyPr/>
          <a:lstStyle/>
          <a:p>
            <a:fld id="{BF669D5C-8FEF-B24C-ADA8-66C10844A17D}" type="datetime1">
              <a:rPr lang="en-US" smtClean="0"/>
              <a:t>12/7/2024</a:t>
            </a:fld>
            <a:endParaRPr lang="en-US"/>
          </a:p>
        </p:txBody>
      </p:sp>
      <p:sp>
        <p:nvSpPr>
          <p:cNvPr id="3" name="Slide Number Placeholder 2">
            <a:extLst>
              <a:ext uri="{FF2B5EF4-FFF2-40B4-BE49-F238E27FC236}">
                <a16:creationId xmlns:a16="http://schemas.microsoft.com/office/drawing/2014/main" id="{27D7460C-3242-C74C-8B08-6E06F862878A}"/>
              </a:ext>
            </a:extLst>
          </p:cNvPr>
          <p:cNvSpPr>
            <a:spLocks noGrp="1"/>
          </p:cNvSpPr>
          <p:nvPr>
            <p:ph type="sldNum" sz="quarter" idx="12"/>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77936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8BA287D-23FC-4BEF-989D-6DCC91407B63}"/>
              </a:ext>
            </a:extLst>
          </p:cNvPr>
          <p:cNvSpPr>
            <a:spLocks noGrp="1"/>
          </p:cNvSpPr>
          <p:nvPr>
            <p:ph type="pic" sz="quarter" idx="11"/>
          </p:nvPr>
        </p:nvSpPr>
        <p:spPr>
          <a:xfrm>
            <a:off x="1238865" y="1209368"/>
            <a:ext cx="5397909" cy="2920182"/>
          </a:xfrm>
          <a:prstGeom prst="rect">
            <a:avLst/>
          </a:prstGeom>
          <a:pattFill prst="pct5">
            <a:fgClr>
              <a:schemeClr val="accent1"/>
            </a:fgClr>
            <a:bgClr>
              <a:schemeClr val="bg1"/>
            </a:bgClr>
          </a:pattFill>
        </p:spPr>
        <p:txBody>
          <a:bodyPr/>
          <a:lstStyle/>
          <a:p>
            <a:endParaRPr lang="id-ID"/>
          </a:p>
        </p:txBody>
      </p:sp>
      <p:sp>
        <p:nvSpPr>
          <p:cNvPr id="5" name="Picture Placeholder 4">
            <a:extLst>
              <a:ext uri="{FF2B5EF4-FFF2-40B4-BE49-F238E27FC236}">
                <a16:creationId xmlns:a16="http://schemas.microsoft.com/office/drawing/2014/main" id="{229BE289-5818-45F2-9FD8-43DF28C2E376}"/>
              </a:ext>
            </a:extLst>
          </p:cNvPr>
          <p:cNvSpPr>
            <a:spLocks noGrp="1"/>
          </p:cNvSpPr>
          <p:nvPr>
            <p:ph type="pic" sz="quarter" idx="12"/>
          </p:nvPr>
        </p:nvSpPr>
        <p:spPr>
          <a:xfrm>
            <a:off x="1238865" y="4494571"/>
            <a:ext cx="10087896" cy="4546189"/>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9130260D-8751-9F44-8265-E90927E49059}"/>
              </a:ext>
            </a:extLst>
          </p:cNvPr>
          <p:cNvSpPr>
            <a:spLocks noGrp="1"/>
          </p:cNvSpPr>
          <p:nvPr>
            <p:ph type="dt" sz="half" idx="13"/>
          </p:nvPr>
        </p:nvSpPr>
        <p:spPr/>
        <p:txBody>
          <a:bodyPr/>
          <a:lstStyle/>
          <a:p>
            <a:fld id="{99A79666-3EF1-DD4C-943E-47EE87695339}" type="datetime1">
              <a:rPr lang="en-US" smtClean="0"/>
              <a:t>12/7/2024</a:t>
            </a:fld>
            <a:endParaRPr lang="en-US"/>
          </a:p>
        </p:txBody>
      </p:sp>
      <p:sp>
        <p:nvSpPr>
          <p:cNvPr id="3" name="Slide Number Placeholder 2">
            <a:extLst>
              <a:ext uri="{FF2B5EF4-FFF2-40B4-BE49-F238E27FC236}">
                <a16:creationId xmlns:a16="http://schemas.microsoft.com/office/drawing/2014/main" id="{AADFC616-0691-BF44-8FDC-EA4DE44FAE35}"/>
              </a:ext>
            </a:extLst>
          </p:cNvPr>
          <p:cNvSpPr>
            <a:spLocks noGrp="1"/>
          </p:cNvSpPr>
          <p:nvPr>
            <p:ph type="sldNum" sz="quarter" idx="14"/>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99507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0" y="3126659"/>
            <a:ext cx="8613058" cy="7160342"/>
          </a:xfrm>
          <a:prstGeom prst="rect">
            <a:avLst/>
          </a:prstGeom>
          <a:pattFill prst="pct5">
            <a:fgClr>
              <a:schemeClr val="accent1"/>
            </a:fgClr>
            <a:bgClr>
              <a:schemeClr val="bg1"/>
            </a:bgClr>
          </a:pattFill>
        </p:spPr>
        <p:txBody>
          <a:bodyPr/>
          <a:lstStyle/>
          <a:p>
            <a:endParaRPr lang="id-ID"/>
          </a:p>
        </p:txBody>
      </p:sp>
      <p:sp>
        <p:nvSpPr>
          <p:cNvPr id="4" name="Picture Placeholder 4">
            <a:extLst>
              <a:ext uri="{FF2B5EF4-FFF2-40B4-BE49-F238E27FC236}">
                <a16:creationId xmlns:a16="http://schemas.microsoft.com/office/drawing/2014/main" id="{20D56B68-AE60-47D2-AA63-4DE0A196BBDA}"/>
              </a:ext>
            </a:extLst>
          </p:cNvPr>
          <p:cNvSpPr>
            <a:spLocks noGrp="1"/>
          </p:cNvSpPr>
          <p:nvPr>
            <p:ph type="pic" sz="quarter" idx="11"/>
          </p:nvPr>
        </p:nvSpPr>
        <p:spPr>
          <a:xfrm>
            <a:off x="8937523" y="6843252"/>
            <a:ext cx="9350476" cy="3443748"/>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469E44F2-FED7-5545-92A2-881B738F7FF6}"/>
              </a:ext>
            </a:extLst>
          </p:cNvPr>
          <p:cNvSpPr>
            <a:spLocks noGrp="1"/>
          </p:cNvSpPr>
          <p:nvPr>
            <p:ph type="dt" sz="half" idx="12"/>
          </p:nvPr>
        </p:nvSpPr>
        <p:spPr/>
        <p:txBody>
          <a:bodyPr/>
          <a:lstStyle/>
          <a:p>
            <a:fld id="{64CFD8AF-E41E-1B48-9842-85B579E1B572}" type="datetime1">
              <a:rPr lang="en-US" smtClean="0"/>
              <a:t>12/7/2024</a:t>
            </a:fld>
            <a:endParaRPr lang="en-US"/>
          </a:p>
        </p:txBody>
      </p:sp>
      <p:sp>
        <p:nvSpPr>
          <p:cNvPr id="3" name="Slide Number Placeholder 2">
            <a:extLst>
              <a:ext uri="{FF2B5EF4-FFF2-40B4-BE49-F238E27FC236}">
                <a16:creationId xmlns:a16="http://schemas.microsoft.com/office/drawing/2014/main" id="{C523F3FA-4D21-4540-B746-14C550A8E3B8}"/>
              </a:ext>
            </a:extLst>
          </p:cNvPr>
          <p:cNvSpPr>
            <a:spLocks noGrp="1"/>
          </p:cNvSpPr>
          <p:nvPr>
            <p:ph type="sldNum" sz="quarter" idx="13"/>
          </p:nvPr>
        </p:nvSpPr>
        <p:spPr/>
        <p:txBody>
          <a:bodyPr/>
          <a:lstStyle/>
          <a:p>
            <a:fld id="{6C7DB447-F667-7F4D-B9C9-B475A93CC50D}"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0B33BA9-1BF6-4A43-A0C0-C0E4EA0EB7C3}"/>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68014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98498" y="1150221"/>
            <a:ext cx="7845502" cy="3993280"/>
          </a:xfrm>
          <a:prstGeom prst="rect">
            <a:avLst/>
          </a:prstGeom>
          <a:pattFill prst="pct5">
            <a:fgClr>
              <a:schemeClr val="accent1"/>
            </a:fgClr>
            <a:bgClr>
              <a:schemeClr val="bg1"/>
            </a:bgClr>
          </a:pattFill>
        </p:spPr>
        <p:txBody>
          <a:bodyPr/>
          <a:lstStyle/>
          <a:p>
            <a:endParaRPr lang="id-ID"/>
          </a:p>
        </p:txBody>
      </p:sp>
      <p:sp>
        <p:nvSpPr>
          <p:cNvPr id="5" name="Picture Placeholder 2">
            <a:extLst>
              <a:ext uri="{FF2B5EF4-FFF2-40B4-BE49-F238E27FC236}">
                <a16:creationId xmlns:a16="http://schemas.microsoft.com/office/drawing/2014/main" id="{8D53C5BD-3688-40E6-AB68-036A8261CBBB}"/>
              </a:ext>
            </a:extLst>
          </p:cNvPr>
          <p:cNvSpPr>
            <a:spLocks noGrp="1"/>
          </p:cNvSpPr>
          <p:nvPr>
            <p:ph type="pic" sz="quarter" idx="11"/>
          </p:nvPr>
        </p:nvSpPr>
        <p:spPr>
          <a:xfrm>
            <a:off x="9144000" y="5143500"/>
            <a:ext cx="7845502" cy="3993280"/>
          </a:xfrm>
          <a:prstGeom prst="rect">
            <a:avLst/>
          </a:prstGeom>
          <a:pattFill prst="pct5">
            <a:fgClr>
              <a:schemeClr val="accent1"/>
            </a:fgClr>
            <a:bgClr>
              <a:schemeClr val="bg1"/>
            </a:bgClr>
          </a:pattFill>
        </p:spPr>
        <p:txBody>
          <a:bodyPr/>
          <a:lstStyle/>
          <a:p>
            <a:endParaRPr lang="id-ID"/>
          </a:p>
        </p:txBody>
      </p:sp>
    </p:spTree>
    <p:extLst>
      <p:ext uri="{BB962C8B-B14F-4D97-AF65-F5344CB8AC3E}">
        <p14:creationId xmlns:p14="http://schemas.microsoft.com/office/powerpoint/2010/main" val="176085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30591F-55B6-40C6-B28A-DD8A1643DEE3}"/>
              </a:ext>
            </a:extLst>
          </p:cNvPr>
          <p:cNvSpPr/>
          <p:nvPr userDrawn="1"/>
        </p:nvSpPr>
        <p:spPr>
          <a:xfrm>
            <a:off x="0" y="0"/>
            <a:ext cx="2903220" cy="10287000"/>
          </a:xfrm>
          <a:prstGeom prst="rect">
            <a:avLst/>
          </a:prstGeom>
          <a:solidFill>
            <a:srgbClr val="20B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a:extLst>
              <a:ext uri="{FF2B5EF4-FFF2-40B4-BE49-F238E27FC236}">
                <a16:creationId xmlns:a16="http://schemas.microsoft.com/office/drawing/2014/main" id="{ADE489B6-5251-466A-BA5D-B5B4750DD7C3}"/>
              </a:ext>
            </a:extLst>
          </p:cNvPr>
          <p:cNvSpPr>
            <a:spLocks noGrp="1"/>
          </p:cNvSpPr>
          <p:nvPr>
            <p:ph type="pic" sz="quarter" idx="10"/>
          </p:nvPr>
        </p:nvSpPr>
        <p:spPr>
          <a:xfrm>
            <a:off x="1496961" y="997912"/>
            <a:ext cx="5841099" cy="8291175"/>
          </a:xfrm>
          <a:prstGeom prst="rect">
            <a:avLst/>
          </a:prstGeom>
          <a:pattFill prst="pct5">
            <a:fgClr>
              <a:schemeClr val="accent1"/>
            </a:fgClr>
            <a:bgClr>
              <a:schemeClr val="bg1"/>
            </a:bgClr>
          </a:pattFill>
        </p:spPr>
        <p:txBody>
          <a:bodyPr/>
          <a:lstStyle/>
          <a:p>
            <a:endParaRPr lang="id-ID"/>
          </a:p>
        </p:txBody>
      </p:sp>
      <p:sp>
        <p:nvSpPr>
          <p:cNvPr id="9" name="Picture Placeholder 4">
            <a:extLst>
              <a:ext uri="{FF2B5EF4-FFF2-40B4-BE49-F238E27FC236}">
                <a16:creationId xmlns:a16="http://schemas.microsoft.com/office/drawing/2014/main" id="{C2752809-2195-4F77-A46D-FB4BB09A4F9A}"/>
              </a:ext>
            </a:extLst>
          </p:cNvPr>
          <p:cNvSpPr>
            <a:spLocks noGrp="1"/>
          </p:cNvSpPr>
          <p:nvPr>
            <p:ph type="pic" sz="quarter" idx="12"/>
          </p:nvPr>
        </p:nvSpPr>
        <p:spPr>
          <a:xfrm>
            <a:off x="6078549" y="6752364"/>
            <a:ext cx="5191433" cy="2536723"/>
          </a:xfrm>
          <a:prstGeom prst="rect">
            <a:avLst/>
          </a:prstGeom>
          <a:pattFill prst="pct5">
            <a:fgClr>
              <a:schemeClr val="accent1"/>
            </a:fgClr>
            <a:bgClr>
              <a:schemeClr val="bg1"/>
            </a:bgClr>
          </a:pattFill>
          <a:ln w="190500">
            <a:solidFill>
              <a:schemeClr val="bg1"/>
            </a:solidFill>
          </a:ln>
        </p:spPr>
        <p:txBody>
          <a:bodyPr/>
          <a:lstStyle/>
          <a:p>
            <a:endParaRPr lang="id-ID"/>
          </a:p>
        </p:txBody>
      </p:sp>
      <p:sp>
        <p:nvSpPr>
          <p:cNvPr id="2" name="Date Placeholder 1">
            <a:extLst>
              <a:ext uri="{FF2B5EF4-FFF2-40B4-BE49-F238E27FC236}">
                <a16:creationId xmlns:a16="http://schemas.microsoft.com/office/drawing/2014/main" id="{4B8459FA-2E79-2644-8802-927DEC384465}"/>
              </a:ext>
            </a:extLst>
          </p:cNvPr>
          <p:cNvSpPr>
            <a:spLocks noGrp="1"/>
          </p:cNvSpPr>
          <p:nvPr>
            <p:ph type="dt" sz="half" idx="13"/>
          </p:nvPr>
        </p:nvSpPr>
        <p:spPr/>
        <p:txBody>
          <a:bodyPr/>
          <a:lstStyle/>
          <a:p>
            <a:fld id="{431E40E9-AB1E-F840-A23E-DE56184DFB48}" type="datetime1">
              <a:rPr lang="en-US" smtClean="0"/>
              <a:t>12/7/2024</a:t>
            </a:fld>
            <a:endParaRPr lang="en-US"/>
          </a:p>
        </p:txBody>
      </p:sp>
      <p:sp>
        <p:nvSpPr>
          <p:cNvPr id="4" name="Slide Number Placeholder 3">
            <a:extLst>
              <a:ext uri="{FF2B5EF4-FFF2-40B4-BE49-F238E27FC236}">
                <a16:creationId xmlns:a16="http://schemas.microsoft.com/office/drawing/2014/main" id="{8E7A17AF-A284-AA47-B1EC-8D65547F193A}"/>
              </a:ext>
            </a:extLst>
          </p:cNvPr>
          <p:cNvSpPr>
            <a:spLocks noGrp="1"/>
          </p:cNvSpPr>
          <p:nvPr>
            <p:ph type="sldNum" sz="quarter" idx="14"/>
          </p:nvPr>
        </p:nvSpPr>
        <p:spPr/>
        <p:txBody>
          <a:bodyPr/>
          <a:lstStyle/>
          <a:p>
            <a:fld id="{6C7DB447-F667-7F4D-B9C9-B475A93CC50D}"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5EFB75A6-C6B2-BF4C-91E4-5120B3F2F6DD}"/>
              </a:ext>
            </a:extLst>
          </p:cNvPr>
          <p:cNvPicPr>
            <a:picLocks noChangeAspect="1"/>
          </p:cNvPicPr>
          <p:nvPr userDrawn="1"/>
        </p:nvPicPr>
        <p:blipFill rotWithShape="1">
          <a:blip r:embed="rId2"/>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337091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2598E1C-15B7-40D5-9472-ADA6C9A00EC3}"/>
              </a:ext>
            </a:extLst>
          </p:cNvPr>
          <p:cNvSpPr>
            <a:spLocks noGrp="1"/>
          </p:cNvSpPr>
          <p:nvPr>
            <p:ph type="pic" sz="quarter" idx="10"/>
          </p:nvPr>
        </p:nvSpPr>
        <p:spPr>
          <a:xfrm>
            <a:off x="12360506" y="1049064"/>
            <a:ext cx="4480950" cy="4094436"/>
          </a:xfrm>
          <a:prstGeom prst="rect">
            <a:avLst/>
          </a:prstGeom>
          <a:pattFill prst="pct5">
            <a:fgClr>
              <a:schemeClr val="accent1"/>
            </a:fgClr>
            <a:bgClr>
              <a:schemeClr val="bg1"/>
            </a:bgClr>
          </a:pattFill>
        </p:spPr>
        <p:txBody>
          <a:bodyPr/>
          <a:lstStyle/>
          <a:p>
            <a:endParaRPr lang="id-ID"/>
          </a:p>
        </p:txBody>
      </p:sp>
      <p:sp>
        <p:nvSpPr>
          <p:cNvPr id="8" name="Picture Placeholder 2">
            <a:extLst>
              <a:ext uri="{FF2B5EF4-FFF2-40B4-BE49-F238E27FC236}">
                <a16:creationId xmlns:a16="http://schemas.microsoft.com/office/drawing/2014/main" id="{010F0D70-C3A5-41B3-B38D-0BA67C1FAFD3}"/>
              </a:ext>
            </a:extLst>
          </p:cNvPr>
          <p:cNvSpPr>
            <a:spLocks noGrp="1"/>
          </p:cNvSpPr>
          <p:nvPr>
            <p:ph type="pic" sz="quarter" idx="11"/>
          </p:nvPr>
        </p:nvSpPr>
        <p:spPr>
          <a:xfrm>
            <a:off x="1386349" y="5143500"/>
            <a:ext cx="10974157" cy="4094436"/>
          </a:xfrm>
          <a:prstGeom prst="rect">
            <a:avLst/>
          </a:prstGeom>
          <a:pattFill prst="pct5">
            <a:fgClr>
              <a:schemeClr val="accent1"/>
            </a:fgClr>
            <a:bgClr>
              <a:schemeClr val="bg1"/>
            </a:bgClr>
          </a:pattFill>
        </p:spPr>
        <p:txBody>
          <a:bodyPr/>
          <a:lstStyle/>
          <a:p>
            <a:endParaRPr lang="id-ID"/>
          </a:p>
        </p:txBody>
      </p:sp>
      <p:sp>
        <p:nvSpPr>
          <p:cNvPr id="2" name="Date Placeholder 1">
            <a:extLst>
              <a:ext uri="{FF2B5EF4-FFF2-40B4-BE49-F238E27FC236}">
                <a16:creationId xmlns:a16="http://schemas.microsoft.com/office/drawing/2014/main" id="{254B7302-B6A5-B345-BFC9-588F0153BEA5}"/>
              </a:ext>
            </a:extLst>
          </p:cNvPr>
          <p:cNvSpPr>
            <a:spLocks noGrp="1"/>
          </p:cNvSpPr>
          <p:nvPr>
            <p:ph type="dt" sz="half" idx="12"/>
          </p:nvPr>
        </p:nvSpPr>
        <p:spPr/>
        <p:txBody>
          <a:bodyPr/>
          <a:lstStyle/>
          <a:p>
            <a:fld id="{BBC93FB1-3689-4F48-A565-8352FFF5B6A1}" type="datetime1">
              <a:rPr lang="en-US" smtClean="0"/>
              <a:t>12/7/2024</a:t>
            </a:fld>
            <a:endParaRPr lang="en-US"/>
          </a:p>
        </p:txBody>
      </p:sp>
      <p:sp>
        <p:nvSpPr>
          <p:cNvPr id="4" name="Slide Number Placeholder 3">
            <a:extLst>
              <a:ext uri="{FF2B5EF4-FFF2-40B4-BE49-F238E27FC236}">
                <a16:creationId xmlns:a16="http://schemas.microsoft.com/office/drawing/2014/main" id="{1A1A710A-B91D-874D-B0B2-A827C944C34D}"/>
              </a:ext>
            </a:extLst>
          </p:cNvPr>
          <p:cNvSpPr>
            <a:spLocks noGrp="1"/>
          </p:cNvSpPr>
          <p:nvPr>
            <p:ph type="sldNum" sz="quarter" idx="13"/>
          </p:nvPr>
        </p:nvSpPr>
        <p:spPr/>
        <p:txBody>
          <a:bodyPr/>
          <a:lstStyle/>
          <a:p>
            <a:fld id="{6C7DB447-F667-7F4D-B9C9-B475A93CC50D}" type="slidenum">
              <a:rPr lang="en-US" smtClean="0"/>
              <a:pPr/>
              <a:t>‹#›</a:t>
            </a:fld>
            <a:endParaRPr lang="en-US"/>
          </a:p>
        </p:txBody>
      </p:sp>
    </p:spTree>
    <p:extLst>
      <p:ext uri="{BB962C8B-B14F-4D97-AF65-F5344CB8AC3E}">
        <p14:creationId xmlns:p14="http://schemas.microsoft.com/office/powerpoint/2010/main" val="46796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70B9B6C-A8CF-494C-8E48-EBAD1D473BFE}"/>
              </a:ext>
            </a:extLst>
          </p:cNvPr>
          <p:cNvSpPr>
            <a:spLocks noGrp="1"/>
          </p:cNvSpPr>
          <p:nvPr>
            <p:ph type="dt" sz="half" idx="2"/>
          </p:nvPr>
        </p:nvSpPr>
        <p:spPr>
          <a:xfrm>
            <a:off x="12547468" y="9651703"/>
            <a:ext cx="4114800" cy="547688"/>
          </a:xfrm>
          <a:prstGeom prst="rect">
            <a:avLst/>
          </a:prstGeom>
        </p:spPr>
        <p:txBody>
          <a:bodyPr vert="horz" lIns="91440" tIns="45720" rIns="91440" bIns="45720" rtlCol="0" anchor="ctr"/>
          <a:lstStyle>
            <a:lvl1pPr algn="r">
              <a:defRPr sz="2400">
                <a:solidFill>
                  <a:schemeClr val="tx1">
                    <a:tint val="75000"/>
                  </a:schemeClr>
                </a:solidFill>
              </a:defRPr>
            </a:lvl1pPr>
          </a:lstStyle>
          <a:p>
            <a:fld id="{BC25C346-7949-DD49-A025-244458657D03}" type="datetime1">
              <a:rPr lang="en-US" smtClean="0"/>
              <a:t>12/7/2024</a:t>
            </a:fld>
            <a:endParaRPr lang="en-US"/>
          </a:p>
        </p:txBody>
      </p:sp>
      <p:sp>
        <p:nvSpPr>
          <p:cNvPr id="4" name="Slide Number Placeholder 3">
            <a:extLst>
              <a:ext uri="{FF2B5EF4-FFF2-40B4-BE49-F238E27FC236}">
                <a16:creationId xmlns:a16="http://schemas.microsoft.com/office/drawing/2014/main" id="{89C0BB83-C492-954B-BDCC-3AD3A3C1B90A}"/>
              </a:ext>
            </a:extLst>
          </p:cNvPr>
          <p:cNvSpPr>
            <a:spLocks noGrp="1"/>
          </p:cNvSpPr>
          <p:nvPr>
            <p:ph type="sldNum" sz="quarter" idx="4"/>
          </p:nvPr>
        </p:nvSpPr>
        <p:spPr>
          <a:xfrm>
            <a:off x="13675317" y="9651703"/>
            <a:ext cx="4114800" cy="547688"/>
          </a:xfrm>
          <a:prstGeom prst="rect">
            <a:avLst/>
          </a:prstGeom>
        </p:spPr>
        <p:txBody>
          <a:bodyPr vert="horz" lIns="91440" tIns="45720" rIns="91440" bIns="45720" rtlCol="0" anchor="ctr"/>
          <a:lstStyle>
            <a:lvl1pPr algn="r">
              <a:defRPr sz="2400">
                <a:solidFill>
                  <a:schemeClr val="tx1">
                    <a:tint val="75000"/>
                  </a:schemeClr>
                </a:solidFill>
              </a:defRPr>
            </a:lvl1pPr>
          </a:lstStyle>
          <a:p>
            <a:fld id="{6C7DB447-F667-7F4D-B9C9-B475A93CC50D}" type="slidenum">
              <a:rPr lang="en-US" smtClean="0"/>
              <a:pPr/>
              <a:t>‹#›</a:t>
            </a:fld>
            <a:endParaRPr lang="en-US"/>
          </a:p>
        </p:txBody>
      </p:sp>
      <p:pic>
        <p:nvPicPr>
          <p:cNvPr id="6" name="Picture 5" descr="A picture containing photo, table, person, monitor&#10;&#10;Description automatically generated">
            <a:extLst>
              <a:ext uri="{FF2B5EF4-FFF2-40B4-BE49-F238E27FC236}">
                <a16:creationId xmlns:a16="http://schemas.microsoft.com/office/drawing/2014/main" id="{39B5B178-B434-514A-AF10-34BA001DEC9D}"/>
              </a:ext>
            </a:extLst>
          </p:cNvPr>
          <p:cNvPicPr>
            <a:picLocks noChangeAspect="1"/>
          </p:cNvPicPr>
          <p:nvPr userDrawn="1"/>
        </p:nvPicPr>
        <p:blipFill rotWithShape="1">
          <a:blip r:embed="rId19"/>
          <a:srcRect t="90286" r="71976"/>
          <a:stretch/>
        </p:blipFill>
        <p:spPr>
          <a:xfrm>
            <a:off x="154983" y="9733945"/>
            <a:ext cx="2514600" cy="490308"/>
          </a:xfrm>
          <a:prstGeom prst="rect">
            <a:avLst/>
          </a:prstGeom>
        </p:spPr>
      </p:pic>
    </p:spTree>
    <p:extLst>
      <p:ext uri="{BB962C8B-B14F-4D97-AF65-F5344CB8AC3E}">
        <p14:creationId xmlns:p14="http://schemas.microsoft.com/office/powerpoint/2010/main" val="26718713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3" r:id="rId11"/>
    <p:sldLayoutId id="2147483674" r:id="rId12"/>
    <p:sldLayoutId id="2147483676" r:id="rId13"/>
    <p:sldLayoutId id="2147483680" r:id="rId14"/>
    <p:sldLayoutId id="2147483681" r:id="rId15"/>
    <p:sldLayoutId id="2147483682" r:id="rId16"/>
    <p:sldLayoutId id="2147483683" r:id="rId17"/>
  </p:sldLayoutIdLst>
  <p:hf hdr="0" ft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2.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gi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jpe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www.kaggle.com/datasets/kodaliradha20phd7093/nonnative-children-english-speech-nnces-corpu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3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36" name="Freeform: Shape 3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F7D74C-4563-471F-A143-552B20FFC5BB}"/>
              </a:ext>
            </a:extLst>
          </p:cNvPr>
          <p:cNvSpPr/>
          <p:nvPr/>
        </p:nvSpPr>
        <p:spPr>
          <a:xfrm>
            <a:off x="4809224" y="2846068"/>
            <a:ext cx="3996607" cy="584775"/>
          </a:xfrm>
          <a:prstGeom prst="rect">
            <a:avLst/>
          </a:prstGeom>
        </p:spPr>
        <p:txBody>
          <a:bodyPr wrap="none">
            <a:spAutoFit/>
          </a:bodyPr>
          <a:lstStyle/>
          <a:p>
            <a:pPr defTabSz="571500">
              <a:spcAft>
                <a:spcPts val="600"/>
              </a:spcAft>
            </a:pPr>
            <a:r>
              <a:rPr lang="id-ID" sz="3200" b="1" kern="1200">
                <a:solidFill>
                  <a:srgbClr val="555555"/>
                </a:solidFill>
                <a:latin typeface="Bradley Hand ITC" panose="020F0502020204030204" pitchFamily="34" charset="0"/>
                <a:cs typeface="Bradley Hand ITC" panose="020F0502020204030204" pitchFamily="34" charset="0"/>
              </a:rPr>
              <a:t>Every </a:t>
            </a:r>
            <a:r>
              <a:rPr lang="id-ID" sz="3200" b="1" kern="1200" err="1">
                <a:solidFill>
                  <a:srgbClr val="555555"/>
                </a:solidFill>
                <a:latin typeface="Bradley Hand ITC" panose="020F0502020204030204" pitchFamily="34" charset="0"/>
                <a:cs typeface="Bradley Hand ITC" panose="020F0502020204030204" pitchFamily="34" charset="0"/>
              </a:rPr>
              <a:t>Child</a:t>
            </a:r>
            <a:r>
              <a:rPr lang="id-ID" sz="3200" b="1" kern="1200">
                <a:solidFill>
                  <a:srgbClr val="555555"/>
                </a:solidFill>
                <a:latin typeface="Bradley Hand ITC" panose="020F0502020204030204" pitchFamily="34" charset="0"/>
                <a:cs typeface="Bradley Hand ITC" panose="020F0502020204030204" pitchFamily="34" charset="0"/>
              </a:rPr>
              <a:t> </a:t>
            </a:r>
            <a:r>
              <a:rPr lang="id-ID" sz="3200" b="1" kern="1200" err="1">
                <a:solidFill>
                  <a:srgbClr val="555555"/>
                </a:solidFill>
                <a:latin typeface="Bradley Hand ITC" panose="020F0502020204030204" pitchFamily="34" charset="0"/>
                <a:cs typeface="Bradley Hand ITC" panose="020F0502020204030204" pitchFamily="34" charset="0"/>
              </a:rPr>
              <a:t>is</a:t>
            </a:r>
            <a:r>
              <a:rPr lang="id-ID" sz="3200" b="1" kern="1200">
                <a:solidFill>
                  <a:srgbClr val="555555"/>
                </a:solidFill>
                <a:latin typeface="Bradley Hand ITC" panose="020F0502020204030204" pitchFamily="34" charset="0"/>
                <a:cs typeface="Bradley Hand ITC" panose="020F0502020204030204" pitchFamily="34" charset="0"/>
              </a:rPr>
              <a:t> </a:t>
            </a:r>
            <a:r>
              <a:rPr lang="id-ID" sz="3200" b="1" kern="1200" err="1">
                <a:solidFill>
                  <a:srgbClr val="555555"/>
                </a:solidFill>
                <a:latin typeface="Bradley Hand ITC" panose="020F0502020204030204" pitchFamily="34" charset="0"/>
                <a:cs typeface="Bradley Hand ITC" panose="020F0502020204030204" pitchFamily="34" charset="0"/>
              </a:rPr>
              <a:t>Special</a:t>
            </a:r>
            <a:endParaRPr lang="id-ID" sz="2800" b="1" i="0">
              <a:solidFill>
                <a:schemeClr val="bg1"/>
              </a:solidFill>
              <a:effectLst/>
              <a:latin typeface="Bradley Hand ITC" panose="020F0502020204030204" pitchFamily="34" charset="0"/>
              <a:cs typeface="Bradley Hand ITC" panose="020F0502020204030204" pitchFamily="34" charset="0"/>
            </a:endParaRPr>
          </a:p>
        </p:txBody>
      </p:sp>
      <p:pic>
        <p:nvPicPr>
          <p:cNvPr id="5" name="Picture 4">
            <a:extLst>
              <a:ext uri="{FF2B5EF4-FFF2-40B4-BE49-F238E27FC236}">
                <a16:creationId xmlns:a16="http://schemas.microsoft.com/office/drawing/2014/main" id="{DEEC2D2A-6E4F-5F40-8326-A54A2E7F6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5256" y="-2525"/>
            <a:ext cx="3923484" cy="3923484"/>
          </a:xfrm>
          <a:prstGeom prst="rect">
            <a:avLst/>
          </a:prstGeom>
        </p:spPr>
      </p:pic>
      <p:sp>
        <p:nvSpPr>
          <p:cNvPr id="8" name="Rectangle 7">
            <a:extLst>
              <a:ext uri="{FF2B5EF4-FFF2-40B4-BE49-F238E27FC236}">
                <a16:creationId xmlns:a16="http://schemas.microsoft.com/office/drawing/2014/main" id="{6A6429DD-EFE1-664B-BB42-B7F3822B6496}"/>
              </a:ext>
            </a:extLst>
          </p:cNvPr>
          <p:cNvSpPr/>
          <p:nvPr/>
        </p:nvSpPr>
        <p:spPr>
          <a:xfrm>
            <a:off x="1307149" y="6054379"/>
            <a:ext cx="16357599" cy="734293"/>
          </a:xfrm>
          <a:prstGeom prst="rect">
            <a:avLst/>
          </a:prstGeom>
        </p:spPr>
        <p:txBody>
          <a:bodyPr wrap="none">
            <a:spAutoFit/>
          </a:bodyPr>
          <a:lstStyle/>
          <a:p>
            <a:pPr defTabSz="571500">
              <a:spcAft>
                <a:spcPts val="600"/>
              </a:spcAft>
            </a:pPr>
            <a:r>
              <a:rPr lang="en-US" sz="4000" dirty="0">
                <a:solidFill>
                  <a:srgbClr val="4472C4"/>
                </a:solidFill>
              </a:rPr>
              <a:t>AI-based Personalized Rehabilitation for Dyslexia and Dyscalculia Adolescents</a:t>
            </a:r>
            <a:endParaRPr lang="en-US" sz="3200" dirty="0">
              <a:solidFill>
                <a:srgbClr val="4472C4"/>
              </a:solidFill>
            </a:endParaRPr>
          </a:p>
        </p:txBody>
      </p:sp>
      <p:sp>
        <p:nvSpPr>
          <p:cNvPr id="12" name="TextBox 11">
            <a:extLst>
              <a:ext uri="{FF2B5EF4-FFF2-40B4-BE49-F238E27FC236}">
                <a16:creationId xmlns:a16="http://schemas.microsoft.com/office/drawing/2014/main" id="{D4852727-B8BD-5C46-8B3F-B2A360661B07}"/>
              </a:ext>
            </a:extLst>
          </p:cNvPr>
          <p:cNvSpPr txBox="1"/>
          <p:nvPr/>
        </p:nvSpPr>
        <p:spPr>
          <a:xfrm>
            <a:off x="4612889" y="2938307"/>
            <a:ext cx="9738563" cy="3285515"/>
          </a:xfrm>
          <a:prstGeom prst="rect">
            <a:avLst/>
          </a:prstGeom>
          <a:noFill/>
        </p:spPr>
        <p:txBody>
          <a:bodyPr wrap="none" rtlCol="0">
            <a:spAutoFit/>
          </a:bodyPr>
          <a:lstStyle/>
          <a:p>
            <a:pPr algn="ctr" defTabSz="571500">
              <a:spcAft>
                <a:spcPts val="600"/>
              </a:spcAft>
            </a:pPr>
            <a:r>
              <a:rPr lang="id-ID" sz="20750" b="1" kern="1200">
                <a:solidFill>
                  <a:srgbClr val="049BEB"/>
                </a:solidFill>
                <a:latin typeface="+mj-lt"/>
                <a:cs typeface="Poppins" panose="00000500000000000000" pitchFamily="2" charset="0"/>
              </a:rPr>
              <a:t>LEX</a:t>
            </a:r>
            <a:r>
              <a:rPr lang="si-LK" sz="20750" kern="1200">
                <a:solidFill>
                  <a:srgbClr val="049BEB"/>
                </a:solidFill>
                <a:latin typeface="+mj-lt"/>
              </a:rPr>
              <a:t>ආයුධ</a:t>
            </a:r>
            <a:endParaRPr lang="id-ID" sz="16600" b="1">
              <a:solidFill>
                <a:srgbClr val="049BEB"/>
              </a:solidFill>
              <a:latin typeface="+mj-lt"/>
              <a:cs typeface="Poppins" panose="00000500000000000000" pitchFamily="2" charset="0"/>
            </a:endParaRPr>
          </a:p>
        </p:txBody>
      </p:sp>
      <p:sp>
        <p:nvSpPr>
          <p:cNvPr id="13" name="Rectangle 12">
            <a:extLst>
              <a:ext uri="{FF2B5EF4-FFF2-40B4-BE49-F238E27FC236}">
                <a16:creationId xmlns:a16="http://schemas.microsoft.com/office/drawing/2014/main" id="{F68DFCA4-BAC6-794F-94FD-C5FC26026B76}"/>
              </a:ext>
            </a:extLst>
          </p:cNvPr>
          <p:cNvSpPr/>
          <p:nvPr/>
        </p:nvSpPr>
        <p:spPr>
          <a:xfrm>
            <a:off x="7082506" y="8277958"/>
            <a:ext cx="3723905" cy="584775"/>
          </a:xfrm>
          <a:prstGeom prst="rect">
            <a:avLst/>
          </a:prstGeom>
        </p:spPr>
        <p:txBody>
          <a:bodyPr wrap="none" lIns="91440" tIns="45720" rIns="91440" bIns="45720" anchor="t">
            <a:spAutoFit/>
          </a:bodyPr>
          <a:lstStyle/>
          <a:p>
            <a:pPr defTabSz="571500">
              <a:spcAft>
                <a:spcPts val="600"/>
              </a:spcAft>
            </a:pPr>
            <a:r>
              <a:rPr lang="en-US" sz="3200" b="1">
                <a:solidFill>
                  <a:schemeClr val="bg2">
                    <a:lumMod val="50000"/>
                  </a:schemeClr>
                </a:solidFill>
              </a:rPr>
              <a:t>Group ID: 24-25J-233</a:t>
            </a:r>
          </a:p>
        </p:txBody>
      </p:sp>
      <p:pic>
        <p:nvPicPr>
          <p:cNvPr id="3" name="Picture 2">
            <a:extLst>
              <a:ext uri="{FF2B5EF4-FFF2-40B4-BE49-F238E27FC236}">
                <a16:creationId xmlns:a16="http://schemas.microsoft.com/office/drawing/2014/main" id="{2810EF95-54E1-FC46-92B1-841583296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50766">
            <a:off x="12808933" y="3017969"/>
            <a:ext cx="2286000" cy="2286000"/>
          </a:xfrm>
          <a:prstGeom prst="rect">
            <a:avLst/>
          </a:prstGeom>
        </p:spPr>
      </p:pic>
      <p:sp>
        <p:nvSpPr>
          <p:cNvPr id="2" name="Date Placeholder 1">
            <a:extLst>
              <a:ext uri="{FF2B5EF4-FFF2-40B4-BE49-F238E27FC236}">
                <a16:creationId xmlns:a16="http://schemas.microsoft.com/office/drawing/2014/main" id="{F82E2337-1734-9B4D-97E2-AF8D7A621211}"/>
              </a:ext>
            </a:extLst>
          </p:cNvPr>
          <p:cNvSpPr>
            <a:spLocks noGrp="1"/>
          </p:cNvSpPr>
          <p:nvPr>
            <p:ph type="dt" sz="half" idx="10"/>
          </p:nvPr>
        </p:nvSpPr>
        <p:spPr>
          <a:xfrm>
            <a:off x="14054303" y="9630900"/>
            <a:ext cx="4114800" cy="547688"/>
          </a:xfrm>
        </p:spPr>
        <p:txBody>
          <a:bodyPr/>
          <a:lstStyle/>
          <a:p>
            <a:fld id="{7AC41CC7-9F16-B446-9F0C-CAD1F56B0159}" type="datetime1">
              <a:rPr lang="en-US" smtClean="0"/>
              <a:t>12/7/2024</a:t>
            </a:fld>
            <a:endParaRPr lang="en-US"/>
          </a:p>
        </p:txBody>
      </p:sp>
      <p:pic>
        <p:nvPicPr>
          <p:cNvPr id="16" name="Picture 15" descr="A picture containing photo, table, person, monitor&#10;&#10;Description automatically generated">
            <a:extLst>
              <a:ext uri="{FF2B5EF4-FFF2-40B4-BE49-F238E27FC236}">
                <a16:creationId xmlns:a16="http://schemas.microsoft.com/office/drawing/2014/main" id="{5F7B6DC4-07AC-C64C-B76E-91FC9FCAF744}"/>
              </a:ext>
            </a:extLst>
          </p:cNvPr>
          <p:cNvPicPr>
            <a:picLocks noChangeAspect="1"/>
          </p:cNvPicPr>
          <p:nvPr/>
        </p:nvPicPr>
        <p:blipFill rotWithShape="1">
          <a:blip r:embed="rId4"/>
          <a:srcRect t="90286" r="71976"/>
          <a:stretch/>
        </p:blipFill>
        <p:spPr>
          <a:xfrm>
            <a:off x="445629" y="9688280"/>
            <a:ext cx="2514600" cy="490308"/>
          </a:xfrm>
          <a:prstGeom prst="rect">
            <a:avLst/>
          </a:prstGeom>
        </p:spPr>
      </p:pic>
    </p:spTree>
    <p:extLst>
      <p:ext uri="{BB962C8B-B14F-4D97-AF65-F5344CB8AC3E}">
        <p14:creationId xmlns:p14="http://schemas.microsoft.com/office/powerpoint/2010/main" val="168366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126CB-CA91-4382-BF69-B7A0F8F78A2A}"/>
              </a:ext>
            </a:extLst>
          </p:cNvPr>
          <p:cNvSpPr txBox="1"/>
          <p:nvPr/>
        </p:nvSpPr>
        <p:spPr>
          <a:xfrm>
            <a:off x="6134428" y="4358670"/>
            <a:ext cx="6019148" cy="1569660"/>
          </a:xfrm>
          <a:prstGeom prst="rect">
            <a:avLst/>
          </a:prstGeom>
          <a:noFill/>
        </p:spPr>
        <p:txBody>
          <a:bodyPr wrap="none" lIns="91440" tIns="45720" rIns="91440" bIns="45720" rtlCol="0" anchor="t">
            <a:spAutoFit/>
          </a:bodyPr>
          <a:lstStyle/>
          <a:p>
            <a:pPr algn="ctr"/>
            <a:r>
              <a:rPr lang="id-ID" sz="9600" b="1">
                <a:solidFill>
                  <a:srgbClr val="049BEB"/>
                </a:solidFill>
                <a:latin typeface="+mj-lt"/>
                <a:cs typeface="Poppins"/>
              </a:rPr>
              <a:t>OBJECTIVES</a:t>
            </a:r>
            <a:endParaRPr lang="id-ID" sz="9600" b="1">
              <a:solidFill>
                <a:srgbClr val="049BEB"/>
              </a:solidFill>
              <a:latin typeface="+mj-lt"/>
              <a:cs typeface="Poppins" panose="00000500000000000000" pitchFamily="2" charset="0"/>
            </a:endParaRPr>
          </a:p>
        </p:txBody>
      </p:sp>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F9161159-5498-1741-A0B2-7BE1B6E30A4E}"/>
              </a:ext>
            </a:extLst>
          </p:cNvPr>
          <p:cNvSpPr>
            <a:spLocks noGrp="1"/>
          </p:cNvSpPr>
          <p:nvPr>
            <p:ph type="dt" sz="half" idx="10"/>
          </p:nvPr>
        </p:nvSpPr>
        <p:spPr>
          <a:xfrm>
            <a:off x="7086600" y="9600201"/>
            <a:ext cx="4114800" cy="547688"/>
          </a:xfrm>
        </p:spPr>
        <p:txBody>
          <a:bodyPr/>
          <a:lstStyle/>
          <a:p>
            <a:pPr algn="ctr"/>
            <a:fld id="{9B9FDF20-D1BF-114C-8165-0DFADF05C7C4}" type="datetime1">
              <a:rPr lang="en-US" smtClean="0"/>
              <a:pPr algn="ctr"/>
              <a:t>12/7/2024</a:t>
            </a:fld>
            <a:endParaRPr lang="en-US"/>
          </a:p>
        </p:txBody>
      </p:sp>
      <p:sp>
        <p:nvSpPr>
          <p:cNvPr id="4" name="Slide Number Placeholder 3">
            <a:extLst>
              <a:ext uri="{FF2B5EF4-FFF2-40B4-BE49-F238E27FC236}">
                <a16:creationId xmlns:a16="http://schemas.microsoft.com/office/drawing/2014/main" id="{65CF0FFD-1AAD-5C40-AFCC-27A76C1D1511}"/>
              </a:ext>
            </a:extLst>
          </p:cNvPr>
          <p:cNvSpPr>
            <a:spLocks noGrp="1"/>
          </p:cNvSpPr>
          <p:nvPr>
            <p:ph type="sldNum" sz="quarter" idx="11"/>
          </p:nvPr>
        </p:nvSpPr>
        <p:spPr/>
        <p:txBody>
          <a:bodyPr/>
          <a:lstStyle/>
          <a:p>
            <a:fld id="{6C7DB447-F667-7F4D-B9C9-B475A93CC50D}" type="slidenum">
              <a:rPr lang="en-US" smtClean="0"/>
              <a:pPr/>
              <a:t>10</a:t>
            </a:fld>
            <a:endParaRPr lang="en-US"/>
          </a:p>
        </p:txBody>
      </p:sp>
    </p:spTree>
    <p:extLst>
      <p:ext uri="{BB962C8B-B14F-4D97-AF65-F5344CB8AC3E}">
        <p14:creationId xmlns:p14="http://schemas.microsoft.com/office/powerpoint/2010/main" val="24841997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5" name="Rectangle 4">
            <a:extLst>
              <a:ext uri="{FF2B5EF4-FFF2-40B4-BE49-F238E27FC236}">
                <a16:creationId xmlns:a16="http://schemas.microsoft.com/office/drawing/2014/main" id="{62112F49-2F25-F4B0-825D-4EE5093C89B8}"/>
              </a:ext>
            </a:extLst>
          </p:cNvPr>
          <p:cNvSpPr/>
          <p:nvPr/>
        </p:nvSpPr>
        <p:spPr>
          <a:xfrm>
            <a:off x="1135626" y="3570233"/>
            <a:ext cx="9607517" cy="2585323"/>
          </a:xfrm>
          <a:prstGeom prst="rect">
            <a:avLst/>
          </a:prstGeom>
        </p:spPr>
        <p:txBody>
          <a:bodyPr wrap="square" lIns="91440" tIns="45720" rIns="91440" bIns="45720" anchor="t">
            <a:spAutoFit/>
          </a:bodyPr>
          <a:lstStyle/>
          <a:p>
            <a:pPr algn="ctr"/>
            <a:r>
              <a:rPr lang="en-US" sz="5400" b="1">
                <a:latin typeface="+mj-lt"/>
                <a:ea typeface="+mn-lt"/>
                <a:cs typeface="+mn-lt"/>
              </a:rPr>
              <a:t>Develop a personalized assistive learning platform for children with dyslexia and dyscalculia</a:t>
            </a:r>
            <a:endParaRPr lang="en-US" sz="2800" b="1">
              <a:latin typeface="+mj-lt"/>
            </a:endParaRPr>
          </a:p>
        </p:txBody>
      </p:sp>
      <p:pic>
        <p:nvPicPr>
          <p:cNvPr id="7" name="Picture 6" descr="Icon&#10;&#10;Description automatically generated">
            <a:extLst>
              <a:ext uri="{FF2B5EF4-FFF2-40B4-BE49-F238E27FC236}">
                <a16:creationId xmlns:a16="http://schemas.microsoft.com/office/drawing/2014/main" id="{689C3A2E-1B49-EBB6-853C-AAD9F7422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165" y="4366055"/>
            <a:ext cx="4898550" cy="4898550"/>
          </a:xfrm>
          <a:prstGeom prst="rect">
            <a:avLst/>
          </a:prstGeom>
        </p:spPr>
      </p:pic>
      <p:sp>
        <p:nvSpPr>
          <p:cNvPr id="2" name="Date Placeholder 1">
            <a:extLst>
              <a:ext uri="{FF2B5EF4-FFF2-40B4-BE49-F238E27FC236}">
                <a16:creationId xmlns:a16="http://schemas.microsoft.com/office/drawing/2014/main" id="{7B56D971-C3D6-F840-A16B-10E3E26993D0}"/>
              </a:ext>
            </a:extLst>
          </p:cNvPr>
          <p:cNvSpPr>
            <a:spLocks noGrp="1"/>
          </p:cNvSpPr>
          <p:nvPr>
            <p:ph type="dt" sz="half" idx="11"/>
          </p:nvPr>
        </p:nvSpPr>
        <p:spPr>
          <a:xfrm>
            <a:off x="7086600" y="9651703"/>
            <a:ext cx="4114800" cy="547688"/>
          </a:xfrm>
        </p:spPr>
        <p:txBody>
          <a:bodyPr/>
          <a:lstStyle/>
          <a:p>
            <a:pPr algn="ctr"/>
            <a:fld id="{B61373A2-DCE6-BC40-8D27-9960A4D317A8}" type="datetime1">
              <a:rPr lang="en-US" smtClean="0"/>
              <a:pPr algn="ctr"/>
              <a:t>12/7/2024</a:t>
            </a:fld>
            <a:endParaRPr lang="en-US"/>
          </a:p>
        </p:txBody>
      </p:sp>
      <p:sp>
        <p:nvSpPr>
          <p:cNvPr id="4" name="Slide Number Placeholder 3">
            <a:extLst>
              <a:ext uri="{FF2B5EF4-FFF2-40B4-BE49-F238E27FC236}">
                <a16:creationId xmlns:a16="http://schemas.microsoft.com/office/drawing/2014/main" id="{5A1B30E9-B1E9-DC48-85D7-B5BCC02B9F2F}"/>
              </a:ext>
            </a:extLst>
          </p:cNvPr>
          <p:cNvSpPr>
            <a:spLocks noGrp="1"/>
          </p:cNvSpPr>
          <p:nvPr>
            <p:ph type="sldNum" sz="quarter" idx="12"/>
          </p:nvPr>
        </p:nvSpPr>
        <p:spPr/>
        <p:txBody>
          <a:bodyPr/>
          <a:lstStyle/>
          <a:p>
            <a:fld id="{6C7DB447-F667-7F4D-B9C9-B475A93CC50D}" type="slidenum">
              <a:rPr lang="en-US" smtClean="0"/>
              <a:pPr/>
              <a:t>11</a:t>
            </a:fld>
            <a:endParaRPr lang="en-US"/>
          </a:p>
        </p:txBody>
      </p:sp>
    </p:spTree>
    <p:extLst>
      <p:ext uri="{BB962C8B-B14F-4D97-AF65-F5344CB8AC3E}">
        <p14:creationId xmlns:p14="http://schemas.microsoft.com/office/powerpoint/2010/main" val="12862410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TextBox 2">
            <a:extLst>
              <a:ext uri="{FF2B5EF4-FFF2-40B4-BE49-F238E27FC236}">
                <a16:creationId xmlns:a16="http://schemas.microsoft.com/office/drawing/2014/main" id="{4B8FE1D7-2BCF-4873-7A10-26FD1C86D26C}"/>
              </a:ext>
            </a:extLst>
          </p:cNvPr>
          <p:cNvSpPr txBox="1"/>
          <p:nvPr/>
        </p:nvSpPr>
        <p:spPr>
          <a:xfrm>
            <a:off x="700489" y="795202"/>
            <a:ext cx="3952429" cy="830997"/>
          </a:xfrm>
          <a:prstGeom prst="rect">
            <a:avLst/>
          </a:prstGeom>
          <a:noFill/>
        </p:spPr>
        <p:txBody>
          <a:bodyPr wrap="none" lIns="91440" tIns="45720" rIns="91440" bIns="45720" rtlCol="0" anchor="t">
            <a:spAutoFit/>
          </a:bodyPr>
          <a:lstStyle/>
          <a:p>
            <a:pPr algn="ctr"/>
            <a:r>
              <a:rPr lang="id-ID" sz="4800" b="1">
                <a:cs typeface="Poppins"/>
              </a:rPr>
              <a:t>Sub Objectives</a:t>
            </a:r>
            <a:endParaRPr lang="id-ID" sz="4800" b="1">
              <a:cs typeface="Poppins" panose="00000500000000000000" pitchFamily="2" charset="0"/>
            </a:endParaRPr>
          </a:p>
        </p:txBody>
      </p:sp>
      <p:sp>
        <p:nvSpPr>
          <p:cNvPr id="4" name="Rectangle 3">
            <a:extLst>
              <a:ext uri="{FF2B5EF4-FFF2-40B4-BE49-F238E27FC236}">
                <a16:creationId xmlns:a16="http://schemas.microsoft.com/office/drawing/2014/main" id="{B04DA6EF-A966-FBD9-0D27-EC5E9CC3D60F}"/>
              </a:ext>
            </a:extLst>
          </p:cNvPr>
          <p:cNvSpPr/>
          <p:nvPr/>
        </p:nvSpPr>
        <p:spPr>
          <a:xfrm>
            <a:off x="1425861" y="2671998"/>
            <a:ext cx="16862139" cy="5536900"/>
          </a:xfrm>
          <a:prstGeom prst="rect">
            <a:avLst/>
          </a:prstGeom>
        </p:spPr>
        <p:txBody>
          <a:bodyPr wrap="square" lIns="91440" tIns="45720" rIns="91440" bIns="45720" anchor="t">
            <a:spAutoFit/>
          </a:bodyPr>
          <a:lstStyle/>
          <a:p>
            <a:pPr marL="1028700" lvl="1" indent="-571500">
              <a:lnSpc>
                <a:spcPct val="150000"/>
              </a:lnSpc>
              <a:buFont typeface="Wingdings" pitchFamily="2" charset="2"/>
              <a:buChar char="Ø"/>
            </a:pPr>
            <a:r>
              <a:rPr lang="en-US" sz="4000">
                <a:latin typeface="+mj-lt"/>
                <a:ea typeface="+mn-lt"/>
                <a:cs typeface="+mn-lt"/>
              </a:rPr>
              <a:t>Enhance reading skills using color variations.</a:t>
            </a:r>
            <a:endParaRPr lang="en-US">
              <a:latin typeface="+mj-lt"/>
            </a:endParaRPr>
          </a:p>
          <a:p>
            <a:pPr marL="1028700" lvl="1" indent="-571500">
              <a:lnSpc>
                <a:spcPct val="150000"/>
              </a:lnSpc>
              <a:buFont typeface="Wingdings" pitchFamily="2" charset="2"/>
              <a:buChar char="Ø"/>
            </a:pPr>
            <a:r>
              <a:rPr lang="en-US" sz="4000">
                <a:latin typeface="+mj-lt"/>
                <a:ea typeface="+mn-lt"/>
                <a:cs typeface="+mn-lt"/>
              </a:rPr>
              <a:t>Implement personalized audio output based on speech pace detection.</a:t>
            </a:r>
            <a:endParaRPr lang="en-US">
              <a:latin typeface="+mj-lt"/>
            </a:endParaRPr>
          </a:p>
          <a:p>
            <a:pPr marL="1028700" lvl="1" indent="-571500">
              <a:lnSpc>
                <a:spcPct val="150000"/>
              </a:lnSpc>
              <a:buFont typeface="Wingdings" pitchFamily="2" charset="2"/>
              <a:buChar char="Ø"/>
            </a:pPr>
            <a:r>
              <a:rPr lang="en-US" sz="4000">
                <a:latin typeface="+mj-lt"/>
                <a:ea typeface="+mn-lt"/>
                <a:cs typeface="+mn-lt"/>
              </a:rPr>
              <a:t>Improve mathematical skills using the Touch Math approach.</a:t>
            </a:r>
            <a:endParaRPr lang="en-US">
              <a:latin typeface="+mj-lt"/>
            </a:endParaRPr>
          </a:p>
          <a:p>
            <a:pPr marL="1028700" lvl="1" indent="-571500">
              <a:lnSpc>
                <a:spcPct val="150000"/>
              </a:lnSpc>
              <a:buFont typeface="Wingdings" pitchFamily="2" charset="2"/>
              <a:buChar char="Ø"/>
            </a:pPr>
            <a:r>
              <a:rPr lang="en-US" sz="4000">
                <a:latin typeface="+mj-lt"/>
                <a:ea typeface="+mn-lt"/>
                <a:cs typeface="+mn-lt"/>
              </a:rPr>
              <a:t>Use real-time emotion detection to adapt tasks dynamically and provide supportive guides.</a:t>
            </a:r>
            <a:endParaRPr lang="en-US">
              <a:latin typeface="+mj-lt"/>
            </a:endParaRPr>
          </a:p>
          <a:p>
            <a:pPr marL="571500" indent="-571500">
              <a:lnSpc>
                <a:spcPct val="150000"/>
              </a:lnSpc>
              <a:buFont typeface="Wingdings" pitchFamily="2" charset="2"/>
              <a:buChar char="Ø"/>
            </a:pPr>
            <a:endParaRPr lang="en-US" sz="4000">
              <a:latin typeface="+mj-lt"/>
              <a:ea typeface="Calibri"/>
              <a:cs typeface="Calibri"/>
            </a:endParaRPr>
          </a:p>
        </p:txBody>
      </p:sp>
      <p:sp>
        <p:nvSpPr>
          <p:cNvPr id="2" name="Date Placeholder 1">
            <a:extLst>
              <a:ext uri="{FF2B5EF4-FFF2-40B4-BE49-F238E27FC236}">
                <a16:creationId xmlns:a16="http://schemas.microsoft.com/office/drawing/2014/main" id="{CDC6A022-4284-CB47-AA30-EACE95E271B2}"/>
              </a:ext>
            </a:extLst>
          </p:cNvPr>
          <p:cNvSpPr>
            <a:spLocks noGrp="1"/>
          </p:cNvSpPr>
          <p:nvPr>
            <p:ph type="dt" sz="half" idx="11"/>
          </p:nvPr>
        </p:nvSpPr>
        <p:spPr>
          <a:xfrm>
            <a:off x="7086600" y="9651703"/>
            <a:ext cx="4114800" cy="547688"/>
          </a:xfrm>
        </p:spPr>
        <p:txBody>
          <a:bodyPr/>
          <a:lstStyle/>
          <a:p>
            <a:pPr algn="ctr"/>
            <a:fld id="{26FC0F97-993D-B842-BCCE-DDA36493ADB9}" type="datetime1">
              <a:rPr lang="en-US" smtClean="0"/>
              <a:pPr algn="ctr"/>
              <a:t>12/7/2024</a:t>
            </a:fld>
            <a:endParaRPr lang="en-US"/>
          </a:p>
        </p:txBody>
      </p:sp>
      <p:sp>
        <p:nvSpPr>
          <p:cNvPr id="5" name="Slide Number Placeholder 4">
            <a:extLst>
              <a:ext uri="{FF2B5EF4-FFF2-40B4-BE49-F238E27FC236}">
                <a16:creationId xmlns:a16="http://schemas.microsoft.com/office/drawing/2014/main" id="{5279298E-B70F-B24A-8382-414B6BBF7DED}"/>
              </a:ext>
            </a:extLst>
          </p:cNvPr>
          <p:cNvSpPr>
            <a:spLocks noGrp="1"/>
          </p:cNvSpPr>
          <p:nvPr>
            <p:ph type="sldNum" sz="quarter" idx="12"/>
          </p:nvPr>
        </p:nvSpPr>
        <p:spPr/>
        <p:txBody>
          <a:bodyPr/>
          <a:lstStyle/>
          <a:p>
            <a:fld id="{6C7DB447-F667-7F4D-B9C9-B475A93CC50D}" type="slidenum">
              <a:rPr lang="en-US" smtClean="0"/>
              <a:pPr/>
              <a:t>12</a:t>
            </a:fld>
            <a:endParaRPr lang="en-US"/>
          </a:p>
        </p:txBody>
      </p:sp>
    </p:spTree>
    <p:extLst>
      <p:ext uri="{BB962C8B-B14F-4D97-AF65-F5344CB8AC3E}">
        <p14:creationId xmlns:p14="http://schemas.microsoft.com/office/powerpoint/2010/main" val="16708543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1669686" y="4191428"/>
            <a:ext cx="14948644" cy="1569660"/>
          </a:xfrm>
          <a:prstGeom prst="rect">
            <a:avLst/>
          </a:prstGeom>
        </p:spPr>
        <p:txBody>
          <a:bodyPr wrap="none" lIns="91440" tIns="45720" rIns="91440" bIns="45720" anchor="t">
            <a:spAutoFit/>
          </a:bodyPr>
          <a:lstStyle/>
          <a:p>
            <a:pPr algn="ctr"/>
            <a:r>
              <a:rPr lang="id-ID" sz="9600" b="1">
                <a:solidFill>
                  <a:srgbClr val="049BEB"/>
                </a:solidFill>
                <a:latin typeface="+mj-lt"/>
                <a:cs typeface="Poppins"/>
              </a:rPr>
              <a:t>SYSTEM OVERVIEW DIAGRAM</a:t>
            </a:r>
          </a:p>
        </p:txBody>
      </p:sp>
      <p:sp>
        <p:nvSpPr>
          <p:cNvPr id="2" name="Date Placeholder 1">
            <a:extLst>
              <a:ext uri="{FF2B5EF4-FFF2-40B4-BE49-F238E27FC236}">
                <a16:creationId xmlns:a16="http://schemas.microsoft.com/office/drawing/2014/main" id="{43D9DCB2-1614-4D47-90BA-DF1CB066C0D2}"/>
              </a:ext>
            </a:extLst>
          </p:cNvPr>
          <p:cNvSpPr>
            <a:spLocks noGrp="1"/>
          </p:cNvSpPr>
          <p:nvPr>
            <p:ph type="dt" sz="half" idx="10"/>
          </p:nvPr>
        </p:nvSpPr>
        <p:spPr>
          <a:xfrm>
            <a:off x="7086600" y="9613716"/>
            <a:ext cx="4114800" cy="547688"/>
          </a:xfrm>
        </p:spPr>
        <p:txBody>
          <a:bodyPr/>
          <a:lstStyle/>
          <a:p>
            <a:pPr algn="ctr"/>
            <a:fld id="{8EF19F59-CBE7-4343-8810-B42045B804E2}" type="datetime1">
              <a:rPr lang="en-US" smtClean="0"/>
              <a:pPr algn="ctr"/>
              <a:t>12/7/2024</a:t>
            </a:fld>
            <a:endParaRPr lang="en-US"/>
          </a:p>
        </p:txBody>
      </p:sp>
      <p:sp>
        <p:nvSpPr>
          <p:cNvPr id="4" name="Slide Number Placeholder 3">
            <a:extLst>
              <a:ext uri="{FF2B5EF4-FFF2-40B4-BE49-F238E27FC236}">
                <a16:creationId xmlns:a16="http://schemas.microsoft.com/office/drawing/2014/main" id="{2C5EA3CF-DBA6-AE41-9421-FD5F30ECDC65}"/>
              </a:ext>
            </a:extLst>
          </p:cNvPr>
          <p:cNvSpPr>
            <a:spLocks noGrp="1"/>
          </p:cNvSpPr>
          <p:nvPr>
            <p:ph type="sldNum" sz="quarter" idx="11"/>
          </p:nvPr>
        </p:nvSpPr>
        <p:spPr/>
        <p:txBody>
          <a:bodyPr/>
          <a:lstStyle/>
          <a:p>
            <a:fld id="{6C7DB447-F667-7F4D-B9C9-B475A93CC50D}" type="slidenum">
              <a:rPr lang="en-US" smtClean="0"/>
              <a:pPr/>
              <a:t>13</a:t>
            </a:fld>
            <a:endParaRPr lang="en-US"/>
          </a:p>
        </p:txBody>
      </p:sp>
    </p:spTree>
    <p:extLst>
      <p:ext uri="{BB962C8B-B14F-4D97-AF65-F5344CB8AC3E}">
        <p14:creationId xmlns:p14="http://schemas.microsoft.com/office/powerpoint/2010/main" val="13280041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8" name="Freeform 4">
            <a:extLst>
              <a:ext uri="{FF2B5EF4-FFF2-40B4-BE49-F238E27FC236}">
                <a16:creationId xmlns:a16="http://schemas.microsoft.com/office/drawing/2014/main" id="{823D3EA7-FF73-5E48-9438-87642A5FB6A3}"/>
              </a:ext>
            </a:extLst>
          </p:cNvPr>
          <p:cNvSpPr/>
          <p:nvPr/>
        </p:nvSpPr>
        <p:spPr>
          <a:xfrm>
            <a:off x="4044416" y="196807"/>
            <a:ext cx="10405872" cy="9454896"/>
          </a:xfrm>
          <a:custGeom>
            <a:avLst/>
            <a:gdLst/>
            <a:ahLst/>
            <a:cxnLst/>
            <a:rect l="l" t="t" r="r" b="b"/>
            <a:pathLst>
              <a:path w="8779066" h="10287000">
                <a:moveTo>
                  <a:pt x="0" y="0"/>
                </a:moveTo>
                <a:lnTo>
                  <a:pt x="8779066" y="0"/>
                </a:lnTo>
                <a:lnTo>
                  <a:pt x="8779066" y="10287000"/>
                </a:lnTo>
                <a:lnTo>
                  <a:pt x="0" y="10287000"/>
                </a:lnTo>
                <a:lnTo>
                  <a:pt x="0" y="0"/>
                </a:lnTo>
                <a:close/>
              </a:path>
            </a:pathLst>
          </a:custGeom>
          <a:blipFill>
            <a:blip r:embed="rId2"/>
            <a:stretch>
              <a:fillRect/>
            </a:stretch>
          </a:blipFill>
        </p:spPr>
        <p:txBody>
          <a:bodyPr/>
          <a:lstStyle/>
          <a:p>
            <a:endParaRPr lang="en-US"/>
          </a:p>
        </p:txBody>
      </p:sp>
      <p:pic>
        <p:nvPicPr>
          <p:cNvPr id="9" name="Picture 8">
            <a:extLst>
              <a:ext uri="{FF2B5EF4-FFF2-40B4-BE49-F238E27FC236}">
                <a16:creationId xmlns:a16="http://schemas.microsoft.com/office/drawing/2014/main" id="{E3623C49-5165-2746-BDD4-DC67DD1EC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63737E81-16A0-5B4F-B9EA-3603208E4A4A}"/>
              </a:ext>
            </a:extLst>
          </p:cNvPr>
          <p:cNvSpPr>
            <a:spLocks noGrp="1"/>
          </p:cNvSpPr>
          <p:nvPr>
            <p:ph type="dt" sz="half" idx="11"/>
          </p:nvPr>
        </p:nvSpPr>
        <p:spPr>
          <a:xfrm>
            <a:off x="7086600" y="9651703"/>
            <a:ext cx="4114800" cy="547688"/>
          </a:xfrm>
        </p:spPr>
        <p:txBody>
          <a:bodyPr/>
          <a:lstStyle/>
          <a:p>
            <a:pPr algn="ctr"/>
            <a:fld id="{2E8D451B-ABDF-D842-ADD7-B3D2F465175C}" type="datetime1">
              <a:rPr lang="en-US" smtClean="0"/>
              <a:pPr algn="ctr"/>
              <a:t>12/7/2024</a:t>
            </a:fld>
            <a:endParaRPr lang="en-US"/>
          </a:p>
        </p:txBody>
      </p:sp>
      <p:sp>
        <p:nvSpPr>
          <p:cNvPr id="4" name="Slide Number Placeholder 3">
            <a:extLst>
              <a:ext uri="{FF2B5EF4-FFF2-40B4-BE49-F238E27FC236}">
                <a16:creationId xmlns:a16="http://schemas.microsoft.com/office/drawing/2014/main" id="{5DE9B30E-2481-BF4C-A8C5-71AB23F15486}"/>
              </a:ext>
            </a:extLst>
          </p:cNvPr>
          <p:cNvSpPr>
            <a:spLocks noGrp="1"/>
          </p:cNvSpPr>
          <p:nvPr>
            <p:ph type="sldNum" sz="quarter" idx="12"/>
          </p:nvPr>
        </p:nvSpPr>
        <p:spPr/>
        <p:txBody>
          <a:bodyPr/>
          <a:lstStyle/>
          <a:p>
            <a:fld id="{6C7DB447-F667-7F4D-B9C9-B475A93CC50D}" type="slidenum">
              <a:rPr lang="en-US" smtClean="0"/>
              <a:pPr/>
              <a:t>14</a:t>
            </a:fld>
            <a:endParaRPr lang="en-US"/>
          </a:p>
        </p:txBody>
      </p:sp>
    </p:spTree>
    <p:extLst>
      <p:ext uri="{BB962C8B-B14F-4D97-AF65-F5344CB8AC3E}">
        <p14:creationId xmlns:p14="http://schemas.microsoft.com/office/powerpoint/2010/main" val="26438244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2901586" y="3620006"/>
            <a:ext cx="12484829" cy="3046988"/>
          </a:xfrm>
          <a:prstGeom prst="rect">
            <a:avLst/>
          </a:prstGeom>
        </p:spPr>
        <p:txBody>
          <a:bodyPr wrap="none" lIns="91440" tIns="45720" rIns="91440" bIns="45720" anchor="t">
            <a:spAutoFit/>
          </a:bodyPr>
          <a:lstStyle/>
          <a:p>
            <a:pPr algn="ctr"/>
            <a:r>
              <a:rPr lang="id-ID" sz="9600" b="1">
                <a:solidFill>
                  <a:srgbClr val="049BEB"/>
                </a:solidFill>
                <a:latin typeface="+mj-lt"/>
                <a:cs typeface="Poppins"/>
              </a:rPr>
              <a:t>SOFTWARE </a:t>
            </a:r>
            <a:endParaRPr lang="en-US"/>
          </a:p>
          <a:p>
            <a:pPr algn="ctr"/>
            <a:r>
              <a:rPr lang="id-ID" sz="9600" b="1">
                <a:solidFill>
                  <a:srgbClr val="049BEB"/>
                </a:solidFill>
                <a:latin typeface="+mj-lt"/>
                <a:cs typeface="Poppins"/>
              </a:rPr>
              <a:t>DEVELOPMENT PROCESS</a:t>
            </a:r>
            <a:endParaRPr lang="id-ID"/>
          </a:p>
        </p:txBody>
      </p:sp>
      <p:sp>
        <p:nvSpPr>
          <p:cNvPr id="2" name="Date Placeholder 1">
            <a:extLst>
              <a:ext uri="{FF2B5EF4-FFF2-40B4-BE49-F238E27FC236}">
                <a16:creationId xmlns:a16="http://schemas.microsoft.com/office/drawing/2014/main" id="{1D4788B8-0B95-A74D-AFA6-09071DDB3899}"/>
              </a:ext>
            </a:extLst>
          </p:cNvPr>
          <p:cNvSpPr>
            <a:spLocks noGrp="1"/>
          </p:cNvSpPr>
          <p:nvPr>
            <p:ph type="dt" sz="half" idx="10"/>
          </p:nvPr>
        </p:nvSpPr>
        <p:spPr>
          <a:xfrm>
            <a:off x="7086599" y="9672709"/>
            <a:ext cx="4114800" cy="547688"/>
          </a:xfrm>
        </p:spPr>
        <p:txBody>
          <a:bodyPr/>
          <a:lstStyle/>
          <a:p>
            <a:pPr algn="ctr"/>
            <a:fld id="{5D3FBE45-53C5-F04B-81F7-5E85C53EA1B5}" type="datetime1">
              <a:rPr lang="en-US" smtClean="0"/>
              <a:pPr algn="ctr"/>
              <a:t>12/7/2024</a:t>
            </a:fld>
            <a:endParaRPr lang="en-US"/>
          </a:p>
        </p:txBody>
      </p:sp>
      <p:sp>
        <p:nvSpPr>
          <p:cNvPr id="4" name="Slide Number Placeholder 3">
            <a:extLst>
              <a:ext uri="{FF2B5EF4-FFF2-40B4-BE49-F238E27FC236}">
                <a16:creationId xmlns:a16="http://schemas.microsoft.com/office/drawing/2014/main" id="{48D1A0EF-61D7-3C44-B5DF-10D27CEED8BE}"/>
              </a:ext>
            </a:extLst>
          </p:cNvPr>
          <p:cNvSpPr>
            <a:spLocks noGrp="1"/>
          </p:cNvSpPr>
          <p:nvPr>
            <p:ph type="sldNum" sz="quarter" idx="11"/>
          </p:nvPr>
        </p:nvSpPr>
        <p:spPr/>
        <p:txBody>
          <a:bodyPr/>
          <a:lstStyle/>
          <a:p>
            <a:fld id="{6C7DB447-F667-7F4D-B9C9-B475A93CC50D}" type="slidenum">
              <a:rPr lang="en-US" smtClean="0"/>
              <a:pPr/>
              <a:t>15</a:t>
            </a:fld>
            <a:endParaRPr lang="en-US"/>
          </a:p>
        </p:txBody>
      </p:sp>
    </p:spTree>
    <p:extLst>
      <p:ext uri="{BB962C8B-B14F-4D97-AF65-F5344CB8AC3E}">
        <p14:creationId xmlns:p14="http://schemas.microsoft.com/office/powerpoint/2010/main" val="31365506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9" name="Picture 8">
            <a:extLst>
              <a:ext uri="{FF2B5EF4-FFF2-40B4-BE49-F238E27FC236}">
                <a16:creationId xmlns:a16="http://schemas.microsoft.com/office/drawing/2014/main" id="{E3623C49-5165-2746-BDD4-DC67DD1EC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7" name="TextBox 6">
            <a:extLst>
              <a:ext uri="{FF2B5EF4-FFF2-40B4-BE49-F238E27FC236}">
                <a16:creationId xmlns:a16="http://schemas.microsoft.com/office/drawing/2014/main" id="{901B69A1-1AA1-7C45-B9DD-107781917D6E}"/>
              </a:ext>
            </a:extLst>
          </p:cNvPr>
          <p:cNvSpPr txBox="1"/>
          <p:nvPr/>
        </p:nvSpPr>
        <p:spPr>
          <a:xfrm>
            <a:off x="39844" y="503710"/>
            <a:ext cx="10560904" cy="830997"/>
          </a:xfrm>
          <a:prstGeom prst="rect">
            <a:avLst/>
          </a:prstGeom>
          <a:noFill/>
        </p:spPr>
        <p:txBody>
          <a:bodyPr wrap="square" rtlCol="0">
            <a:spAutoFit/>
          </a:bodyPr>
          <a:lstStyle/>
          <a:p>
            <a:pPr algn="ctr"/>
            <a:r>
              <a:rPr lang="id-ID" sz="4800" b="1">
                <a:solidFill>
                  <a:schemeClr val="tx1">
                    <a:lumMod val="75000"/>
                    <a:lumOff val="25000"/>
                  </a:schemeClr>
                </a:solidFill>
                <a:cs typeface="Poppins" panose="00000500000000000000" pitchFamily="2" charset="0"/>
              </a:rPr>
              <a:t>Software Development Life Cycle</a:t>
            </a:r>
          </a:p>
        </p:txBody>
      </p:sp>
      <p:pic>
        <p:nvPicPr>
          <p:cNvPr id="2" name="Picture 1">
            <a:extLst>
              <a:ext uri="{FF2B5EF4-FFF2-40B4-BE49-F238E27FC236}">
                <a16:creationId xmlns:a16="http://schemas.microsoft.com/office/drawing/2014/main" id="{BA64D789-7BF7-74A5-FFDA-9A8B4DCE6998}"/>
              </a:ext>
            </a:extLst>
          </p:cNvPr>
          <p:cNvPicPr>
            <a:picLocks noChangeAspect="1"/>
          </p:cNvPicPr>
          <p:nvPr/>
        </p:nvPicPr>
        <p:blipFill>
          <a:blip r:embed="rId3"/>
          <a:stretch>
            <a:fillRect/>
          </a:stretch>
        </p:blipFill>
        <p:spPr>
          <a:xfrm>
            <a:off x="2059353" y="1776817"/>
            <a:ext cx="14276716" cy="7353835"/>
          </a:xfrm>
          <a:prstGeom prst="rect">
            <a:avLst/>
          </a:prstGeom>
        </p:spPr>
      </p:pic>
      <p:sp>
        <p:nvSpPr>
          <p:cNvPr id="3" name="Date Placeholder 2">
            <a:extLst>
              <a:ext uri="{FF2B5EF4-FFF2-40B4-BE49-F238E27FC236}">
                <a16:creationId xmlns:a16="http://schemas.microsoft.com/office/drawing/2014/main" id="{811B5B83-526B-604D-8661-085C0B92741F}"/>
              </a:ext>
            </a:extLst>
          </p:cNvPr>
          <p:cNvSpPr>
            <a:spLocks noGrp="1"/>
          </p:cNvSpPr>
          <p:nvPr>
            <p:ph type="dt" sz="half" idx="11"/>
          </p:nvPr>
        </p:nvSpPr>
        <p:spPr>
          <a:xfrm>
            <a:off x="7086600" y="9651703"/>
            <a:ext cx="4114800" cy="547688"/>
          </a:xfrm>
        </p:spPr>
        <p:txBody>
          <a:bodyPr/>
          <a:lstStyle/>
          <a:p>
            <a:pPr algn="ctr"/>
            <a:fld id="{611845D3-D3FD-6E47-8CF0-951CA1840748}" type="datetime1">
              <a:rPr lang="en-US" smtClean="0"/>
              <a:pPr algn="ctr"/>
              <a:t>12/7/2024</a:t>
            </a:fld>
            <a:endParaRPr lang="en-US"/>
          </a:p>
        </p:txBody>
      </p:sp>
      <p:sp>
        <p:nvSpPr>
          <p:cNvPr id="4" name="Slide Number Placeholder 3">
            <a:extLst>
              <a:ext uri="{FF2B5EF4-FFF2-40B4-BE49-F238E27FC236}">
                <a16:creationId xmlns:a16="http://schemas.microsoft.com/office/drawing/2014/main" id="{61A432FF-B9EF-554F-94C0-9A489498FF5B}"/>
              </a:ext>
            </a:extLst>
          </p:cNvPr>
          <p:cNvSpPr>
            <a:spLocks noGrp="1"/>
          </p:cNvSpPr>
          <p:nvPr>
            <p:ph type="sldNum" sz="quarter" idx="12"/>
          </p:nvPr>
        </p:nvSpPr>
        <p:spPr/>
        <p:txBody>
          <a:bodyPr/>
          <a:lstStyle/>
          <a:p>
            <a:fld id="{6C7DB447-F667-7F4D-B9C9-B475A93CC50D}" type="slidenum">
              <a:rPr lang="en-US" smtClean="0"/>
              <a:pPr/>
              <a:t>16</a:t>
            </a:fld>
            <a:endParaRPr lang="en-US"/>
          </a:p>
        </p:txBody>
      </p:sp>
    </p:spTree>
    <p:extLst>
      <p:ext uri="{BB962C8B-B14F-4D97-AF65-F5344CB8AC3E}">
        <p14:creationId xmlns:p14="http://schemas.microsoft.com/office/powerpoint/2010/main" val="23149166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7" name="TextBox 6">
            <a:extLst>
              <a:ext uri="{FF2B5EF4-FFF2-40B4-BE49-F238E27FC236}">
                <a16:creationId xmlns:a16="http://schemas.microsoft.com/office/drawing/2014/main" id="{901B69A1-1AA1-7C45-B9DD-107781917D6E}"/>
              </a:ext>
            </a:extLst>
          </p:cNvPr>
          <p:cNvSpPr txBox="1"/>
          <p:nvPr/>
        </p:nvSpPr>
        <p:spPr>
          <a:xfrm>
            <a:off x="525442" y="824722"/>
            <a:ext cx="8465715" cy="830997"/>
          </a:xfrm>
          <a:prstGeom prst="rect">
            <a:avLst/>
          </a:prstGeom>
          <a:noFill/>
        </p:spPr>
        <p:txBody>
          <a:bodyPr wrap="none" rtlCol="0">
            <a:spAutoFit/>
          </a:bodyPr>
          <a:lstStyle/>
          <a:p>
            <a:pPr algn="ctr"/>
            <a:r>
              <a:rPr lang="id-ID" sz="4800" b="1">
                <a:solidFill>
                  <a:schemeClr val="tx1">
                    <a:lumMod val="75000"/>
                    <a:lumOff val="25000"/>
                  </a:schemeClr>
                </a:solidFill>
                <a:cs typeface="Poppins" panose="00000500000000000000" pitchFamily="2" charset="0"/>
              </a:rPr>
              <a:t>Project Management</a:t>
            </a:r>
            <a:r>
              <a:rPr lang="en-US" sz="4800" b="1">
                <a:solidFill>
                  <a:schemeClr val="tx1">
                    <a:lumMod val="75000"/>
                    <a:lumOff val="25000"/>
                  </a:schemeClr>
                </a:solidFill>
                <a:cs typeface="Poppins" panose="00000500000000000000" pitchFamily="2" charset="0"/>
              </a:rPr>
              <a:t> Dashboard</a:t>
            </a:r>
            <a:endParaRPr lang="id-ID" sz="4800" b="1">
              <a:solidFill>
                <a:schemeClr val="tx1">
                  <a:lumMod val="75000"/>
                  <a:lumOff val="25000"/>
                </a:schemeClr>
              </a:solidFill>
              <a:cs typeface="Poppins" panose="00000500000000000000" pitchFamily="2" charset="0"/>
            </a:endParaRPr>
          </a:p>
        </p:txBody>
      </p:sp>
      <p:pic>
        <p:nvPicPr>
          <p:cNvPr id="10" name="Picture 9">
            <a:extLst>
              <a:ext uri="{FF2B5EF4-FFF2-40B4-BE49-F238E27FC236}">
                <a16:creationId xmlns:a16="http://schemas.microsoft.com/office/drawing/2014/main" id="{2CD0B1D4-D9B3-DE46-B0DB-DA3F00F8E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96" y="-548972"/>
            <a:ext cx="3578387" cy="3578387"/>
          </a:xfrm>
          <a:prstGeom prst="rect">
            <a:avLst/>
          </a:prstGeom>
        </p:spPr>
      </p:pic>
      <p:pic>
        <p:nvPicPr>
          <p:cNvPr id="8" name="Picture 7">
            <a:extLst>
              <a:ext uri="{FF2B5EF4-FFF2-40B4-BE49-F238E27FC236}">
                <a16:creationId xmlns:a16="http://schemas.microsoft.com/office/drawing/2014/main" id="{2964D28F-B028-E54C-923C-9D253EF8A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9542" y="5869858"/>
            <a:ext cx="2528262" cy="2528262"/>
          </a:xfrm>
          <a:prstGeom prst="rect">
            <a:avLst/>
          </a:prstGeom>
        </p:spPr>
      </p:pic>
      <p:sp>
        <p:nvSpPr>
          <p:cNvPr id="2" name="Rectangle 1">
            <a:extLst>
              <a:ext uri="{FF2B5EF4-FFF2-40B4-BE49-F238E27FC236}">
                <a16:creationId xmlns:a16="http://schemas.microsoft.com/office/drawing/2014/main" id="{C323042F-91F2-A540-BA93-161D6CF87921}"/>
              </a:ext>
            </a:extLst>
          </p:cNvPr>
          <p:cNvSpPr/>
          <p:nvPr/>
        </p:nvSpPr>
        <p:spPr>
          <a:xfrm>
            <a:off x="14980422" y="8554892"/>
            <a:ext cx="2648610" cy="523220"/>
          </a:xfrm>
          <a:prstGeom prst="rect">
            <a:avLst/>
          </a:prstGeom>
        </p:spPr>
        <p:txBody>
          <a:bodyPr wrap="none">
            <a:spAutoFit/>
          </a:bodyPr>
          <a:lstStyle/>
          <a:p>
            <a:pPr algn="ctr"/>
            <a:r>
              <a:rPr lang="id-ID" sz="2800" b="1">
                <a:solidFill>
                  <a:schemeClr val="tx1">
                    <a:lumMod val="75000"/>
                    <a:lumOff val="25000"/>
                  </a:schemeClr>
                </a:solidFill>
                <a:latin typeface="Poppins" panose="00000500000000000000" pitchFamily="2" charset="0"/>
                <a:cs typeface="Poppins" panose="00000500000000000000" pitchFamily="2" charset="0"/>
              </a:rPr>
              <a:t>Figma Prototype</a:t>
            </a:r>
          </a:p>
        </p:txBody>
      </p:sp>
      <p:sp>
        <p:nvSpPr>
          <p:cNvPr id="4" name="Date Placeholder 3">
            <a:extLst>
              <a:ext uri="{FF2B5EF4-FFF2-40B4-BE49-F238E27FC236}">
                <a16:creationId xmlns:a16="http://schemas.microsoft.com/office/drawing/2014/main" id="{25829969-2C1E-AA40-99E9-C599DA805D84}"/>
              </a:ext>
            </a:extLst>
          </p:cNvPr>
          <p:cNvSpPr>
            <a:spLocks noGrp="1"/>
          </p:cNvSpPr>
          <p:nvPr>
            <p:ph type="dt" sz="half" idx="11"/>
          </p:nvPr>
        </p:nvSpPr>
        <p:spPr>
          <a:xfrm>
            <a:off x="7086600" y="9651703"/>
            <a:ext cx="4114800" cy="547688"/>
          </a:xfrm>
        </p:spPr>
        <p:txBody>
          <a:bodyPr/>
          <a:lstStyle/>
          <a:p>
            <a:pPr algn="ctr"/>
            <a:fld id="{3D3C0B78-295F-5F46-B5C4-F0BC1F5E0164}" type="datetime1">
              <a:rPr lang="en-US" smtClean="0"/>
              <a:pPr algn="ctr"/>
              <a:t>12/7/2024</a:t>
            </a:fld>
            <a:endParaRPr lang="en-US"/>
          </a:p>
        </p:txBody>
      </p:sp>
      <p:sp>
        <p:nvSpPr>
          <p:cNvPr id="5" name="Slide Number Placeholder 4">
            <a:extLst>
              <a:ext uri="{FF2B5EF4-FFF2-40B4-BE49-F238E27FC236}">
                <a16:creationId xmlns:a16="http://schemas.microsoft.com/office/drawing/2014/main" id="{79C0A04D-2065-DC4A-9CD5-5161DE22C988}"/>
              </a:ext>
            </a:extLst>
          </p:cNvPr>
          <p:cNvSpPr>
            <a:spLocks noGrp="1"/>
          </p:cNvSpPr>
          <p:nvPr>
            <p:ph type="sldNum" sz="quarter" idx="12"/>
          </p:nvPr>
        </p:nvSpPr>
        <p:spPr/>
        <p:txBody>
          <a:bodyPr/>
          <a:lstStyle/>
          <a:p>
            <a:fld id="{6C7DB447-F667-7F4D-B9C9-B475A93CC50D}" type="slidenum">
              <a:rPr lang="en-US" smtClean="0"/>
              <a:pPr/>
              <a:t>17</a:t>
            </a:fld>
            <a:endParaRPr lang="en-US"/>
          </a:p>
        </p:txBody>
      </p:sp>
      <p:pic>
        <p:nvPicPr>
          <p:cNvPr id="6" name="Picture 5">
            <a:extLst>
              <a:ext uri="{FF2B5EF4-FFF2-40B4-BE49-F238E27FC236}">
                <a16:creationId xmlns:a16="http://schemas.microsoft.com/office/drawing/2014/main" id="{C8240F16-0926-E64B-AE20-2C6CCA429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414" y="1987418"/>
            <a:ext cx="12349396" cy="7474860"/>
          </a:xfrm>
          <a:prstGeom prst="rect">
            <a:avLst/>
          </a:prstGeom>
        </p:spPr>
      </p:pic>
    </p:spTree>
    <p:extLst>
      <p:ext uri="{BB962C8B-B14F-4D97-AF65-F5344CB8AC3E}">
        <p14:creationId xmlns:p14="http://schemas.microsoft.com/office/powerpoint/2010/main" val="14786988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7" name="TextBox 6">
            <a:extLst>
              <a:ext uri="{FF2B5EF4-FFF2-40B4-BE49-F238E27FC236}">
                <a16:creationId xmlns:a16="http://schemas.microsoft.com/office/drawing/2014/main" id="{901B69A1-1AA1-7C45-B9DD-107781917D6E}"/>
              </a:ext>
            </a:extLst>
          </p:cNvPr>
          <p:cNvSpPr txBox="1"/>
          <p:nvPr/>
        </p:nvSpPr>
        <p:spPr>
          <a:xfrm>
            <a:off x="397290" y="676128"/>
            <a:ext cx="6336030" cy="830997"/>
          </a:xfrm>
          <a:prstGeom prst="rect">
            <a:avLst/>
          </a:prstGeom>
          <a:noFill/>
        </p:spPr>
        <p:txBody>
          <a:bodyPr wrap="none" lIns="91440" tIns="45720" rIns="91440" bIns="45720" rtlCol="0" anchor="t">
            <a:spAutoFit/>
          </a:bodyPr>
          <a:lstStyle/>
          <a:p>
            <a:pPr algn="ctr"/>
            <a:r>
              <a:rPr lang="id-ID" sz="4800" b="1" err="1">
                <a:solidFill>
                  <a:schemeClr val="tx1">
                    <a:lumMod val="75000"/>
                    <a:lumOff val="25000"/>
                  </a:schemeClr>
                </a:solidFill>
                <a:cs typeface="Poppins"/>
              </a:rPr>
              <a:t>Version</a:t>
            </a:r>
            <a:r>
              <a:rPr lang="id-ID" sz="4800" b="1">
                <a:solidFill>
                  <a:schemeClr val="tx1">
                    <a:lumMod val="75000"/>
                    <a:lumOff val="25000"/>
                  </a:schemeClr>
                </a:solidFill>
                <a:cs typeface="Poppins"/>
              </a:rPr>
              <a:t> </a:t>
            </a:r>
            <a:r>
              <a:rPr lang="id-ID" sz="4800" b="1" err="1">
                <a:solidFill>
                  <a:schemeClr val="tx1">
                    <a:lumMod val="75000"/>
                    <a:lumOff val="25000"/>
                  </a:schemeClr>
                </a:solidFill>
                <a:cs typeface="Poppins"/>
              </a:rPr>
              <a:t>Control</a:t>
            </a:r>
            <a:r>
              <a:rPr lang="id-ID" sz="4800" b="1">
                <a:solidFill>
                  <a:schemeClr val="tx1">
                    <a:lumMod val="75000"/>
                    <a:lumOff val="25000"/>
                  </a:schemeClr>
                </a:solidFill>
                <a:cs typeface="Poppins"/>
              </a:rPr>
              <a:t> - Github</a:t>
            </a:r>
            <a:endParaRPr lang="id-ID" sz="4800" b="1" dirty="0">
              <a:solidFill>
                <a:schemeClr val="tx1">
                  <a:lumMod val="75000"/>
                  <a:lumOff val="25000"/>
                </a:schemeClr>
              </a:solidFill>
              <a:cs typeface="Poppins" panose="00000500000000000000" pitchFamily="2" charset="0"/>
            </a:endParaRPr>
          </a:p>
        </p:txBody>
      </p:sp>
      <p:pic>
        <p:nvPicPr>
          <p:cNvPr id="10" name="Picture 9">
            <a:extLst>
              <a:ext uri="{FF2B5EF4-FFF2-40B4-BE49-F238E27FC236}">
                <a16:creationId xmlns:a16="http://schemas.microsoft.com/office/drawing/2014/main" id="{2CD0B1D4-D9B3-DE46-B0DB-DA3F00F8E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96" y="-548972"/>
            <a:ext cx="3578387" cy="3578387"/>
          </a:xfrm>
          <a:prstGeom prst="rect">
            <a:avLst/>
          </a:prstGeom>
        </p:spPr>
      </p:pic>
      <p:sp>
        <p:nvSpPr>
          <p:cNvPr id="4" name="Date Placeholder 3">
            <a:extLst>
              <a:ext uri="{FF2B5EF4-FFF2-40B4-BE49-F238E27FC236}">
                <a16:creationId xmlns:a16="http://schemas.microsoft.com/office/drawing/2014/main" id="{25829969-2C1E-AA40-99E9-C599DA805D84}"/>
              </a:ext>
            </a:extLst>
          </p:cNvPr>
          <p:cNvSpPr>
            <a:spLocks noGrp="1"/>
          </p:cNvSpPr>
          <p:nvPr>
            <p:ph type="dt" sz="half" idx="11"/>
          </p:nvPr>
        </p:nvSpPr>
        <p:spPr>
          <a:xfrm>
            <a:off x="7086600" y="9651703"/>
            <a:ext cx="4114800" cy="547688"/>
          </a:xfrm>
        </p:spPr>
        <p:txBody>
          <a:bodyPr/>
          <a:lstStyle/>
          <a:p>
            <a:pPr algn="ctr"/>
            <a:fld id="{3D3C0B78-295F-5F46-B5C4-F0BC1F5E0164}" type="datetime1">
              <a:rPr lang="en-US" smtClean="0"/>
              <a:pPr algn="ctr"/>
              <a:t>12/7/2024</a:t>
            </a:fld>
            <a:endParaRPr lang="en-US"/>
          </a:p>
        </p:txBody>
      </p:sp>
      <p:sp>
        <p:nvSpPr>
          <p:cNvPr id="5" name="Slide Number Placeholder 4">
            <a:extLst>
              <a:ext uri="{FF2B5EF4-FFF2-40B4-BE49-F238E27FC236}">
                <a16:creationId xmlns:a16="http://schemas.microsoft.com/office/drawing/2014/main" id="{79C0A04D-2065-DC4A-9CD5-5161DE22C988}"/>
              </a:ext>
            </a:extLst>
          </p:cNvPr>
          <p:cNvSpPr>
            <a:spLocks noGrp="1"/>
          </p:cNvSpPr>
          <p:nvPr>
            <p:ph type="sldNum" sz="quarter" idx="12"/>
          </p:nvPr>
        </p:nvSpPr>
        <p:spPr/>
        <p:txBody>
          <a:bodyPr/>
          <a:lstStyle/>
          <a:p>
            <a:fld id="{6C7DB447-F667-7F4D-B9C9-B475A93CC50D}" type="slidenum">
              <a:rPr lang="en-US" smtClean="0"/>
              <a:pPr/>
              <a:t>18</a:t>
            </a:fld>
            <a:endParaRPr lang="en-US"/>
          </a:p>
        </p:txBody>
      </p:sp>
      <p:pic>
        <p:nvPicPr>
          <p:cNvPr id="9" name="Picture 8">
            <a:extLst>
              <a:ext uri="{FF2B5EF4-FFF2-40B4-BE49-F238E27FC236}">
                <a16:creationId xmlns:a16="http://schemas.microsoft.com/office/drawing/2014/main" id="{4977E9A1-52B7-8648-BF50-F36BD713A359}"/>
              </a:ext>
            </a:extLst>
          </p:cNvPr>
          <p:cNvPicPr>
            <a:picLocks noChangeAspect="1"/>
          </p:cNvPicPr>
          <p:nvPr/>
        </p:nvPicPr>
        <p:blipFill rotWithShape="1">
          <a:blip r:embed="rId3">
            <a:extLst>
              <a:ext uri="{28A0092B-C50C-407E-A947-70E740481C1C}">
                <a14:useLocalDpi xmlns:a14="http://schemas.microsoft.com/office/drawing/2010/main" val="0"/>
              </a:ext>
            </a:extLst>
          </a:blip>
          <a:srcRect r="1388" b="11018"/>
          <a:stretch/>
        </p:blipFill>
        <p:spPr>
          <a:xfrm>
            <a:off x="559102" y="2395929"/>
            <a:ext cx="8089598" cy="4481122"/>
          </a:xfrm>
          <a:prstGeom prst="rect">
            <a:avLst/>
          </a:prstGeom>
        </p:spPr>
      </p:pic>
      <p:pic>
        <p:nvPicPr>
          <p:cNvPr id="12" name="Picture 11">
            <a:extLst>
              <a:ext uri="{FF2B5EF4-FFF2-40B4-BE49-F238E27FC236}">
                <a16:creationId xmlns:a16="http://schemas.microsoft.com/office/drawing/2014/main" id="{E53FDEEE-65F0-5641-9012-EBE619937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3927585"/>
            <a:ext cx="7818594" cy="4718304"/>
          </a:xfrm>
          <a:prstGeom prst="rect">
            <a:avLst/>
          </a:prstGeom>
        </p:spPr>
      </p:pic>
    </p:spTree>
    <p:extLst>
      <p:ext uri="{BB962C8B-B14F-4D97-AF65-F5344CB8AC3E}">
        <p14:creationId xmlns:p14="http://schemas.microsoft.com/office/powerpoint/2010/main" val="11035861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5193086" y="4191428"/>
            <a:ext cx="7901843" cy="1569660"/>
          </a:xfrm>
          <a:prstGeom prst="rect">
            <a:avLst/>
          </a:prstGeom>
        </p:spPr>
        <p:txBody>
          <a:bodyPr wrap="none">
            <a:spAutoFit/>
          </a:bodyPr>
          <a:lstStyle/>
          <a:p>
            <a:pPr algn="ctr"/>
            <a:r>
              <a:rPr lang="id-ID" sz="9600" b="1">
                <a:solidFill>
                  <a:srgbClr val="049BEB"/>
                </a:solidFill>
                <a:latin typeface="+mj-lt"/>
                <a:cs typeface="Poppins" panose="00000500000000000000" pitchFamily="2" charset="0"/>
              </a:rPr>
              <a:t>TECHNOLOGIES</a:t>
            </a:r>
          </a:p>
        </p:txBody>
      </p:sp>
      <p:sp>
        <p:nvSpPr>
          <p:cNvPr id="2" name="Date Placeholder 1">
            <a:extLst>
              <a:ext uri="{FF2B5EF4-FFF2-40B4-BE49-F238E27FC236}">
                <a16:creationId xmlns:a16="http://schemas.microsoft.com/office/drawing/2014/main" id="{4C230895-B464-6D4D-B8A9-B1B9A96641EE}"/>
              </a:ext>
            </a:extLst>
          </p:cNvPr>
          <p:cNvSpPr>
            <a:spLocks noGrp="1"/>
          </p:cNvSpPr>
          <p:nvPr>
            <p:ph type="dt" sz="half" idx="10"/>
          </p:nvPr>
        </p:nvSpPr>
        <p:spPr>
          <a:xfrm>
            <a:off x="7086600" y="9600201"/>
            <a:ext cx="4114800" cy="547688"/>
          </a:xfrm>
        </p:spPr>
        <p:txBody>
          <a:bodyPr/>
          <a:lstStyle/>
          <a:p>
            <a:pPr algn="ctr"/>
            <a:fld id="{09052ABB-D0C7-924D-A576-6B418E68C023}" type="datetime1">
              <a:rPr lang="en-US" smtClean="0"/>
              <a:pPr algn="ctr"/>
              <a:t>12/7/2024</a:t>
            </a:fld>
            <a:endParaRPr lang="en-US"/>
          </a:p>
        </p:txBody>
      </p:sp>
      <p:sp>
        <p:nvSpPr>
          <p:cNvPr id="4" name="Slide Number Placeholder 3">
            <a:extLst>
              <a:ext uri="{FF2B5EF4-FFF2-40B4-BE49-F238E27FC236}">
                <a16:creationId xmlns:a16="http://schemas.microsoft.com/office/drawing/2014/main" id="{29CBB212-4AAB-BB48-8C78-7548578D7797}"/>
              </a:ext>
            </a:extLst>
          </p:cNvPr>
          <p:cNvSpPr>
            <a:spLocks noGrp="1"/>
          </p:cNvSpPr>
          <p:nvPr>
            <p:ph type="sldNum" sz="quarter" idx="11"/>
          </p:nvPr>
        </p:nvSpPr>
        <p:spPr/>
        <p:txBody>
          <a:bodyPr/>
          <a:lstStyle/>
          <a:p>
            <a:fld id="{6C7DB447-F667-7F4D-B9C9-B475A93CC50D}" type="slidenum">
              <a:rPr lang="en-US" smtClean="0"/>
              <a:pPr/>
              <a:t>19</a:t>
            </a:fld>
            <a:endParaRPr lang="en-US"/>
          </a:p>
        </p:txBody>
      </p:sp>
    </p:spTree>
    <p:extLst>
      <p:ext uri="{BB962C8B-B14F-4D97-AF65-F5344CB8AC3E}">
        <p14:creationId xmlns:p14="http://schemas.microsoft.com/office/powerpoint/2010/main" val="5530366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3970086-2FE3-49D5-AB9D-8C2A90C9B128}"/>
              </a:ext>
            </a:extLst>
          </p:cNvPr>
          <p:cNvSpPr txBox="1"/>
          <p:nvPr/>
        </p:nvSpPr>
        <p:spPr>
          <a:xfrm>
            <a:off x="6707916" y="242802"/>
            <a:ext cx="4872168" cy="1323439"/>
          </a:xfrm>
          <a:prstGeom prst="rect">
            <a:avLst/>
          </a:prstGeom>
          <a:noFill/>
        </p:spPr>
        <p:txBody>
          <a:bodyPr wrap="none" rtlCol="0">
            <a:spAutoFit/>
          </a:bodyPr>
          <a:lstStyle/>
          <a:p>
            <a:pPr algn="ctr"/>
            <a:r>
              <a:rPr lang="id-ID" sz="8000" b="1">
                <a:solidFill>
                  <a:srgbClr val="049BEB"/>
                </a:solidFill>
                <a:cs typeface="Poppins" panose="00000500000000000000" pitchFamily="2" charset="0"/>
              </a:rPr>
              <a:t>OUR TEAM</a:t>
            </a:r>
          </a:p>
        </p:txBody>
      </p:sp>
      <p:sp>
        <p:nvSpPr>
          <p:cNvPr id="31" name="Freeform 4">
            <a:extLst>
              <a:ext uri="{FF2B5EF4-FFF2-40B4-BE49-F238E27FC236}">
                <a16:creationId xmlns:a16="http://schemas.microsoft.com/office/drawing/2014/main" id="{3C797CE1-C2DC-7E46-A1C8-641D64496B76}"/>
              </a:ext>
            </a:extLst>
          </p:cNvPr>
          <p:cNvSpPr/>
          <p:nvPr/>
        </p:nvSpPr>
        <p:spPr>
          <a:xfrm>
            <a:off x="3675602" y="1856874"/>
            <a:ext cx="2203673" cy="2781634"/>
          </a:xfrm>
          <a:custGeom>
            <a:avLst/>
            <a:gdLst/>
            <a:ahLst/>
            <a:cxnLst/>
            <a:rect l="l" t="t" r="r" b="b"/>
            <a:pathLst>
              <a:path w="2665968" h="3554624">
                <a:moveTo>
                  <a:pt x="0" y="0"/>
                </a:moveTo>
                <a:lnTo>
                  <a:pt x="2665969" y="0"/>
                </a:lnTo>
                <a:lnTo>
                  <a:pt x="2665969" y="3554625"/>
                </a:lnTo>
                <a:lnTo>
                  <a:pt x="0" y="3554625"/>
                </a:lnTo>
                <a:lnTo>
                  <a:pt x="0" y="0"/>
                </a:lnTo>
                <a:close/>
              </a:path>
            </a:pathLst>
          </a:custGeom>
          <a:blipFill>
            <a:blip r:embed="rId2"/>
            <a:stretch>
              <a:fillRect l="-16666" t="-18275" r="-17963" b="-33182"/>
            </a:stretch>
          </a:blipFill>
        </p:spPr>
        <p:txBody>
          <a:bodyPr/>
          <a:lstStyle/>
          <a:p>
            <a:endParaRPr lang="en-US"/>
          </a:p>
        </p:txBody>
      </p:sp>
      <p:sp>
        <p:nvSpPr>
          <p:cNvPr id="32" name="Freeform 5">
            <a:extLst>
              <a:ext uri="{FF2B5EF4-FFF2-40B4-BE49-F238E27FC236}">
                <a16:creationId xmlns:a16="http://schemas.microsoft.com/office/drawing/2014/main" id="{9FCBC07A-BC70-AC48-8015-40E68B788A55}"/>
              </a:ext>
            </a:extLst>
          </p:cNvPr>
          <p:cNvSpPr/>
          <p:nvPr/>
        </p:nvSpPr>
        <p:spPr>
          <a:xfrm>
            <a:off x="8097711" y="1794563"/>
            <a:ext cx="2353411" cy="2781634"/>
          </a:xfrm>
          <a:custGeom>
            <a:avLst/>
            <a:gdLst/>
            <a:ahLst/>
            <a:cxnLst/>
            <a:rect l="l" t="t" r="r" b="b"/>
            <a:pathLst>
              <a:path w="2853258" h="3554624">
                <a:moveTo>
                  <a:pt x="0" y="0"/>
                </a:moveTo>
                <a:lnTo>
                  <a:pt x="2853258" y="0"/>
                </a:lnTo>
                <a:lnTo>
                  <a:pt x="2853258" y="3554625"/>
                </a:lnTo>
                <a:lnTo>
                  <a:pt x="0" y="3554625"/>
                </a:lnTo>
                <a:lnTo>
                  <a:pt x="0" y="0"/>
                </a:lnTo>
                <a:close/>
              </a:path>
            </a:pathLst>
          </a:custGeom>
          <a:blipFill>
            <a:blip r:embed="rId3"/>
            <a:stretch>
              <a:fillRect t="-7025"/>
            </a:stretch>
          </a:blipFill>
        </p:spPr>
        <p:txBody>
          <a:bodyPr/>
          <a:lstStyle/>
          <a:p>
            <a:endParaRPr lang="en-US"/>
          </a:p>
        </p:txBody>
      </p:sp>
      <p:sp>
        <p:nvSpPr>
          <p:cNvPr id="12" name="Rectangle 11">
            <a:extLst>
              <a:ext uri="{FF2B5EF4-FFF2-40B4-BE49-F238E27FC236}">
                <a16:creationId xmlns:a16="http://schemas.microsoft.com/office/drawing/2014/main" id="{B1762244-F451-4942-B3D2-1CFD297FA240}"/>
              </a:ext>
            </a:extLst>
          </p:cNvPr>
          <p:cNvSpPr/>
          <p:nvPr/>
        </p:nvSpPr>
        <p:spPr>
          <a:xfrm>
            <a:off x="3331318" y="4621101"/>
            <a:ext cx="2892240" cy="880369"/>
          </a:xfrm>
          <a:prstGeom prst="rect">
            <a:avLst/>
          </a:prstGeom>
        </p:spPr>
        <p:txBody>
          <a:bodyPr wrap="square">
            <a:spAutoFit/>
          </a:bodyPr>
          <a:lstStyle/>
          <a:p>
            <a:pPr algn="ctr">
              <a:lnSpc>
                <a:spcPct val="150000"/>
              </a:lnSpc>
            </a:pPr>
            <a:r>
              <a:rPr lang="id-ID">
                <a:latin typeface="+mj-lt"/>
                <a:cs typeface="Poppins" panose="00000500000000000000" pitchFamily="2" charset="0"/>
              </a:rPr>
              <a:t>Prof. Samantha </a:t>
            </a:r>
            <a:r>
              <a:rPr lang="id-ID" err="1">
                <a:latin typeface="+mj-lt"/>
                <a:cs typeface="Poppins" panose="00000500000000000000" pitchFamily="2" charset="0"/>
              </a:rPr>
              <a:t>Thelijjagoda</a:t>
            </a:r>
            <a:endParaRPr lang="id-ID">
              <a:latin typeface="+mj-lt"/>
              <a:cs typeface="Poppins" panose="00000500000000000000" pitchFamily="2" charset="0"/>
            </a:endParaRPr>
          </a:p>
          <a:p>
            <a:pPr algn="ctr">
              <a:lnSpc>
                <a:spcPct val="150000"/>
              </a:lnSpc>
            </a:pPr>
            <a:r>
              <a:rPr lang="id-ID">
                <a:latin typeface="+mj-lt"/>
                <a:cs typeface="Poppins" panose="00000500000000000000" pitchFamily="2" charset="0"/>
              </a:rPr>
              <a:t>Supervisor</a:t>
            </a:r>
          </a:p>
        </p:txBody>
      </p:sp>
      <p:sp>
        <p:nvSpPr>
          <p:cNvPr id="51" name="Rectangle 50">
            <a:extLst>
              <a:ext uri="{FF2B5EF4-FFF2-40B4-BE49-F238E27FC236}">
                <a16:creationId xmlns:a16="http://schemas.microsoft.com/office/drawing/2014/main" id="{9FFFAB4B-40A9-D042-9724-093BE011096B}"/>
              </a:ext>
            </a:extLst>
          </p:cNvPr>
          <p:cNvSpPr/>
          <p:nvPr/>
        </p:nvSpPr>
        <p:spPr>
          <a:xfrm>
            <a:off x="7844048" y="4568809"/>
            <a:ext cx="2892240" cy="784830"/>
          </a:xfrm>
          <a:prstGeom prst="rect">
            <a:avLst/>
          </a:prstGeom>
        </p:spPr>
        <p:txBody>
          <a:bodyPr wrap="square">
            <a:spAutoFit/>
          </a:bodyPr>
          <a:lstStyle/>
          <a:p>
            <a:pPr algn="ctr">
              <a:lnSpc>
                <a:spcPct val="150000"/>
              </a:lnSpc>
            </a:pPr>
            <a:r>
              <a:rPr lang="id-ID">
                <a:latin typeface="+mj-lt"/>
                <a:cs typeface="Poppins" panose="00000500000000000000" pitchFamily="2" charset="0"/>
              </a:rPr>
              <a:t>Dr. Junius Anjana</a:t>
            </a:r>
          </a:p>
          <a:p>
            <a:pPr algn="ctr"/>
            <a:r>
              <a:rPr lang="id-ID">
                <a:latin typeface="+mj-lt"/>
                <a:cs typeface="Poppins" panose="00000500000000000000" pitchFamily="2" charset="0"/>
              </a:rPr>
              <a:t>Co - Supervisor</a:t>
            </a:r>
          </a:p>
        </p:txBody>
      </p:sp>
      <p:sp>
        <p:nvSpPr>
          <p:cNvPr id="52" name="Rectangle 51">
            <a:extLst>
              <a:ext uri="{FF2B5EF4-FFF2-40B4-BE49-F238E27FC236}">
                <a16:creationId xmlns:a16="http://schemas.microsoft.com/office/drawing/2014/main" id="{F2F8AA8C-F518-9A49-A8D1-BF8BB219C7D6}"/>
              </a:ext>
            </a:extLst>
          </p:cNvPr>
          <p:cNvSpPr/>
          <p:nvPr/>
        </p:nvSpPr>
        <p:spPr>
          <a:xfrm>
            <a:off x="1893928" y="8740792"/>
            <a:ext cx="2892240" cy="880369"/>
          </a:xfrm>
          <a:prstGeom prst="rect">
            <a:avLst/>
          </a:prstGeom>
        </p:spPr>
        <p:txBody>
          <a:bodyPr wrap="square">
            <a:spAutoFit/>
          </a:bodyPr>
          <a:lstStyle/>
          <a:p>
            <a:pPr algn="ctr">
              <a:lnSpc>
                <a:spcPct val="150000"/>
              </a:lnSpc>
            </a:pPr>
            <a:r>
              <a:rPr lang="id-ID">
                <a:latin typeface="Poppins" panose="00000500000000000000" pitchFamily="2" charset="0"/>
                <a:cs typeface="Poppins" panose="00000500000000000000" pitchFamily="2" charset="0"/>
              </a:rPr>
              <a:t>Silva T.U.D</a:t>
            </a:r>
          </a:p>
          <a:p>
            <a:pPr algn="ctr">
              <a:lnSpc>
                <a:spcPct val="150000"/>
              </a:lnSpc>
            </a:pPr>
            <a:r>
              <a:rPr lang="id-ID">
                <a:latin typeface="Poppins" panose="00000500000000000000" pitchFamily="2" charset="0"/>
                <a:cs typeface="Poppins" panose="00000500000000000000" pitchFamily="2" charset="0"/>
              </a:rPr>
              <a:t>IT21318320</a:t>
            </a:r>
          </a:p>
        </p:txBody>
      </p:sp>
      <p:sp>
        <p:nvSpPr>
          <p:cNvPr id="53" name="Rectangle 52">
            <a:extLst>
              <a:ext uri="{FF2B5EF4-FFF2-40B4-BE49-F238E27FC236}">
                <a16:creationId xmlns:a16="http://schemas.microsoft.com/office/drawing/2014/main" id="{9C068E01-535B-FC43-BDC1-52061E5BAA45}"/>
              </a:ext>
            </a:extLst>
          </p:cNvPr>
          <p:cNvSpPr/>
          <p:nvPr/>
        </p:nvSpPr>
        <p:spPr>
          <a:xfrm>
            <a:off x="5839485" y="8667310"/>
            <a:ext cx="2892240" cy="880369"/>
          </a:xfrm>
          <a:prstGeom prst="rect">
            <a:avLst/>
          </a:prstGeom>
        </p:spPr>
        <p:txBody>
          <a:bodyPr wrap="square">
            <a:spAutoFit/>
          </a:bodyPr>
          <a:lstStyle/>
          <a:p>
            <a:pPr algn="ctr">
              <a:lnSpc>
                <a:spcPct val="150000"/>
              </a:lnSpc>
            </a:pPr>
            <a:r>
              <a:rPr lang="id-ID">
                <a:latin typeface="Poppins" panose="00000500000000000000" pitchFamily="2" charset="0"/>
                <a:cs typeface="Poppins" panose="00000500000000000000" pitchFamily="2" charset="0"/>
              </a:rPr>
              <a:t>Madusanka G.K.I</a:t>
            </a:r>
          </a:p>
          <a:p>
            <a:pPr algn="ctr">
              <a:lnSpc>
                <a:spcPct val="150000"/>
              </a:lnSpc>
            </a:pPr>
            <a:r>
              <a:rPr lang="id-ID">
                <a:latin typeface="Poppins" panose="00000500000000000000" pitchFamily="2" charset="0"/>
                <a:cs typeface="Poppins" panose="00000500000000000000" pitchFamily="2" charset="0"/>
              </a:rPr>
              <a:t>IT21189944</a:t>
            </a:r>
          </a:p>
        </p:txBody>
      </p:sp>
      <p:sp>
        <p:nvSpPr>
          <p:cNvPr id="54" name="Rectangle 53">
            <a:extLst>
              <a:ext uri="{FF2B5EF4-FFF2-40B4-BE49-F238E27FC236}">
                <a16:creationId xmlns:a16="http://schemas.microsoft.com/office/drawing/2014/main" id="{ABFA33BF-E655-084C-BE3E-229EF5B5ACBC}"/>
              </a:ext>
            </a:extLst>
          </p:cNvPr>
          <p:cNvSpPr/>
          <p:nvPr/>
        </p:nvSpPr>
        <p:spPr>
          <a:xfrm>
            <a:off x="10228460" y="8692193"/>
            <a:ext cx="2892240" cy="880369"/>
          </a:xfrm>
          <a:prstGeom prst="rect">
            <a:avLst/>
          </a:prstGeom>
        </p:spPr>
        <p:txBody>
          <a:bodyPr wrap="square">
            <a:spAutoFit/>
          </a:bodyPr>
          <a:lstStyle/>
          <a:p>
            <a:pPr algn="ctr">
              <a:lnSpc>
                <a:spcPct val="150000"/>
              </a:lnSpc>
            </a:pPr>
            <a:r>
              <a:rPr lang="id-ID" err="1">
                <a:latin typeface="Poppins" panose="00000500000000000000" pitchFamily="2" charset="0"/>
                <a:cs typeface="Poppins" panose="00000500000000000000" pitchFamily="2" charset="0"/>
              </a:rPr>
              <a:t>Thalangama</a:t>
            </a:r>
            <a:r>
              <a:rPr lang="id-ID">
                <a:latin typeface="Poppins" panose="00000500000000000000" pitchFamily="2" charset="0"/>
                <a:cs typeface="Poppins" panose="00000500000000000000" pitchFamily="2" charset="0"/>
              </a:rPr>
              <a:t> T.P</a:t>
            </a:r>
          </a:p>
          <a:p>
            <a:pPr algn="ctr">
              <a:lnSpc>
                <a:spcPct val="150000"/>
              </a:lnSpc>
            </a:pPr>
            <a:r>
              <a:rPr lang="id-ID">
                <a:latin typeface="Poppins" panose="00000500000000000000" pitchFamily="2" charset="0"/>
                <a:cs typeface="Poppins" panose="00000500000000000000" pitchFamily="2" charset="0"/>
              </a:rPr>
              <a:t>IT21223594</a:t>
            </a:r>
          </a:p>
        </p:txBody>
      </p:sp>
      <p:sp>
        <p:nvSpPr>
          <p:cNvPr id="55" name="Rectangle 54">
            <a:extLst>
              <a:ext uri="{FF2B5EF4-FFF2-40B4-BE49-F238E27FC236}">
                <a16:creationId xmlns:a16="http://schemas.microsoft.com/office/drawing/2014/main" id="{375F8DAA-0857-4C47-8EC0-5A7B53FA20F2}"/>
              </a:ext>
            </a:extLst>
          </p:cNvPr>
          <p:cNvSpPr/>
          <p:nvPr/>
        </p:nvSpPr>
        <p:spPr>
          <a:xfrm>
            <a:off x="14776586" y="8698977"/>
            <a:ext cx="2892240" cy="880369"/>
          </a:xfrm>
          <a:prstGeom prst="rect">
            <a:avLst/>
          </a:prstGeom>
        </p:spPr>
        <p:txBody>
          <a:bodyPr wrap="square">
            <a:spAutoFit/>
          </a:bodyPr>
          <a:lstStyle/>
          <a:p>
            <a:pPr algn="ctr">
              <a:lnSpc>
                <a:spcPct val="150000"/>
              </a:lnSpc>
            </a:pPr>
            <a:r>
              <a:rPr lang="id-ID" err="1">
                <a:latin typeface="Poppins" panose="00000500000000000000" pitchFamily="2" charset="0"/>
                <a:cs typeface="Poppins" panose="00000500000000000000" pitchFamily="2" charset="0"/>
              </a:rPr>
              <a:t>Dissanayake</a:t>
            </a:r>
            <a:r>
              <a:rPr lang="id-ID">
                <a:latin typeface="Poppins" panose="00000500000000000000" pitchFamily="2" charset="0"/>
                <a:cs typeface="Poppins" panose="00000500000000000000" pitchFamily="2" charset="0"/>
              </a:rPr>
              <a:t> M.G.T.W</a:t>
            </a:r>
          </a:p>
          <a:p>
            <a:pPr algn="ctr">
              <a:lnSpc>
                <a:spcPct val="150000"/>
              </a:lnSpc>
            </a:pPr>
            <a:r>
              <a:rPr lang="id-ID">
                <a:latin typeface="Poppins" panose="00000500000000000000" pitchFamily="2" charset="0"/>
                <a:cs typeface="Poppins" panose="00000500000000000000" pitchFamily="2" charset="0"/>
              </a:rPr>
              <a:t>IT21319174</a:t>
            </a:r>
          </a:p>
        </p:txBody>
      </p:sp>
      <p:pic>
        <p:nvPicPr>
          <p:cNvPr id="56" name="Picture 55">
            <a:extLst>
              <a:ext uri="{FF2B5EF4-FFF2-40B4-BE49-F238E27FC236}">
                <a16:creationId xmlns:a16="http://schemas.microsoft.com/office/drawing/2014/main" id="{6AF9FCD1-D13E-5247-B030-DCE2F1FD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9559" y="13145"/>
            <a:ext cx="3578387" cy="3578387"/>
          </a:xfrm>
          <a:prstGeom prst="rect">
            <a:avLst/>
          </a:prstGeom>
        </p:spPr>
      </p:pic>
      <p:pic>
        <p:nvPicPr>
          <p:cNvPr id="3" name="Picture 2">
            <a:extLst>
              <a:ext uri="{FF2B5EF4-FFF2-40B4-BE49-F238E27FC236}">
                <a16:creationId xmlns:a16="http://schemas.microsoft.com/office/drawing/2014/main" id="{02FEB4E3-C6F5-3B43-8644-16EA8B5B357D}"/>
              </a:ext>
            </a:extLst>
          </p:cNvPr>
          <p:cNvPicPr>
            <a:picLocks noChangeAspect="1"/>
          </p:cNvPicPr>
          <p:nvPr/>
        </p:nvPicPr>
        <p:blipFill rotWithShape="1">
          <a:blip r:embed="rId5">
            <a:extLst>
              <a:ext uri="{28A0092B-C50C-407E-A947-70E740481C1C}">
                <a14:useLocalDpi xmlns:a14="http://schemas.microsoft.com/office/drawing/2010/main" val="0"/>
              </a:ext>
            </a:extLst>
          </a:blip>
          <a:srcRect l="7452" r="12047"/>
          <a:stretch/>
        </p:blipFill>
        <p:spPr>
          <a:xfrm>
            <a:off x="12470631" y="1828484"/>
            <a:ext cx="2353411" cy="2740326"/>
          </a:xfrm>
          <a:prstGeom prst="rect">
            <a:avLst/>
          </a:prstGeom>
        </p:spPr>
      </p:pic>
      <p:sp>
        <p:nvSpPr>
          <p:cNvPr id="4" name="Rectangle 3">
            <a:extLst>
              <a:ext uri="{FF2B5EF4-FFF2-40B4-BE49-F238E27FC236}">
                <a16:creationId xmlns:a16="http://schemas.microsoft.com/office/drawing/2014/main" id="{63DE24B6-B70F-AF49-BBAD-FEEF99FC5EF2}"/>
              </a:ext>
            </a:extLst>
          </p:cNvPr>
          <p:cNvSpPr/>
          <p:nvPr/>
        </p:nvSpPr>
        <p:spPr>
          <a:xfrm>
            <a:off x="12667547" y="4621101"/>
            <a:ext cx="2109039" cy="646331"/>
          </a:xfrm>
          <a:prstGeom prst="rect">
            <a:avLst/>
          </a:prstGeom>
        </p:spPr>
        <p:txBody>
          <a:bodyPr wrap="none">
            <a:spAutoFit/>
          </a:bodyPr>
          <a:lstStyle/>
          <a:p>
            <a:pPr algn="ctr"/>
            <a:r>
              <a:rPr lang="en-US">
                <a:solidFill>
                  <a:srgbClr val="003150"/>
                </a:solidFill>
                <a:latin typeface="+mj-lt"/>
              </a:rPr>
              <a:t>Dr </a:t>
            </a:r>
            <a:r>
              <a:rPr lang="en-US" err="1">
                <a:solidFill>
                  <a:srgbClr val="003150"/>
                </a:solidFill>
                <a:latin typeface="+mj-lt"/>
              </a:rPr>
              <a:t>Asiri</a:t>
            </a:r>
            <a:r>
              <a:rPr lang="en-US">
                <a:solidFill>
                  <a:srgbClr val="003150"/>
                </a:solidFill>
                <a:latin typeface="+mj-lt"/>
              </a:rPr>
              <a:t> </a:t>
            </a:r>
            <a:r>
              <a:rPr lang="en-US" err="1">
                <a:solidFill>
                  <a:srgbClr val="003150"/>
                </a:solidFill>
                <a:latin typeface="+mj-lt"/>
              </a:rPr>
              <a:t>Hewamalage</a:t>
            </a:r>
            <a:endParaRPr lang="en-US">
              <a:solidFill>
                <a:srgbClr val="003150"/>
              </a:solidFill>
              <a:latin typeface="+mj-lt"/>
            </a:endParaRPr>
          </a:p>
          <a:p>
            <a:pPr algn="ctr"/>
            <a:r>
              <a:rPr lang="en-US" b="0" i="0">
                <a:solidFill>
                  <a:srgbClr val="003150"/>
                </a:solidFill>
                <a:effectLst/>
                <a:latin typeface="+mj-lt"/>
              </a:rPr>
              <a:t>External Supervisor</a:t>
            </a:r>
          </a:p>
        </p:txBody>
      </p:sp>
      <p:sp>
        <p:nvSpPr>
          <p:cNvPr id="2" name="Date Placeholder 1">
            <a:extLst>
              <a:ext uri="{FF2B5EF4-FFF2-40B4-BE49-F238E27FC236}">
                <a16:creationId xmlns:a16="http://schemas.microsoft.com/office/drawing/2014/main" id="{355827C0-6CF6-634D-8F77-B3B2EE1102C7}"/>
              </a:ext>
            </a:extLst>
          </p:cNvPr>
          <p:cNvSpPr>
            <a:spLocks noGrp="1"/>
          </p:cNvSpPr>
          <p:nvPr>
            <p:ph type="dt" sz="half" idx="10"/>
          </p:nvPr>
        </p:nvSpPr>
        <p:spPr>
          <a:xfrm>
            <a:off x="7086600" y="9579346"/>
            <a:ext cx="4114800" cy="547688"/>
          </a:xfrm>
        </p:spPr>
        <p:txBody>
          <a:bodyPr/>
          <a:lstStyle/>
          <a:p>
            <a:pPr algn="ctr"/>
            <a:fld id="{81932068-46F1-A342-BE5E-1E42989EE491}" type="datetime1">
              <a:rPr lang="en-US" smtClean="0"/>
              <a:pPr algn="ctr"/>
              <a:t>12/7/2024</a:t>
            </a:fld>
            <a:endParaRPr lang="en-US"/>
          </a:p>
        </p:txBody>
      </p:sp>
      <p:sp>
        <p:nvSpPr>
          <p:cNvPr id="5" name="Slide Number Placeholder 4">
            <a:extLst>
              <a:ext uri="{FF2B5EF4-FFF2-40B4-BE49-F238E27FC236}">
                <a16:creationId xmlns:a16="http://schemas.microsoft.com/office/drawing/2014/main" id="{4808914E-DCBA-384B-AD2A-B9C4230F1D8A}"/>
              </a:ext>
            </a:extLst>
          </p:cNvPr>
          <p:cNvSpPr>
            <a:spLocks noGrp="1"/>
          </p:cNvSpPr>
          <p:nvPr>
            <p:ph type="sldNum" sz="quarter" idx="11"/>
          </p:nvPr>
        </p:nvSpPr>
        <p:spPr/>
        <p:txBody>
          <a:bodyPr/>
          <a:lstStyle/>
          <a:p>
            <a:fld id="{6C7DB447-F667-7F4D-B9C9-B475A93CC50D}" type="slidenum">
              <a:rPr lang="en-US" smtClean="0"/>
              <a:pPr/>
              <a:t>2</a:t>
            </a:fld>
            <a:endParaRPr lang="en-US"/>
          </a:p>
        </p:txBody>
      </p:sp>
      <p:pic>
        <p:nvPicPr>
          <p:cNvPr id="16" name="Picture 15">
            <a:extLst>
              <a:ext uri="{FF2B5EF4-FFF2-40B4-BE49-F238E27FC236}">
                <a16:creationId xmlns:a16="http://schemas.microsoft.com/office/drawing/2014/main" id="{175AA06E-960F-CE48-B9C4-35ACC159B2E4}"/>
              </a:ext>
            </a:extLst>
          </p:cNvPr>
          <p:cNvPicPr>
            <a:picLocks noChangeAspect="1"/>
          </p:cNvPicPr>
          <p:nvPr/>
        </p:nvPicPr>
        <p:blipFill rotWithShape="1">
          <a:blip r:embed="rId6">
            <a:extLst>
              <a:ext uri="{28A0092B-C50C-407E-A947-70E740481C1C}">
                <a14:useLocalDpi xmlns:a14="http://schemas.microsoft.com/office/drawing/2010/main" val="0"/>
              </a:ext>
            </a:extLst>
          </a:blip>
          <a:srcRect b="16714"/>
          <a:stretch/>
        </p:blipFill>
        <p:spPr>
          <a:xfrm>
            <a:off x="10315838" y="5865660"/>
            <a:ext cx="2672373" cy="2740326"/>
          </a:xfrm>
          <a:prstGeom prst="rect">
            <a:avLst/>
          </a:prstGeom>
        </p:spPr>
      </p:pic>
      <p:pic>
        <p:nvPicPr>
          <p:cNvPr id="18" name="Picture 17">
            <a:extLst>
              <a:ext uri="{FF2B5EF4-FFF2-40B4-BE49-F238E27FC236}">
                <a16:creationId xmlns:a16="http://schemas.microsoft.com/office/drawing/2014/main" id="{A371B405-16D4-FF40-B75D-320C86B11640}"/>
              </a:ext>
            </a:extLst>
          </p:cNvPr>
          <p:cNvPicPr>
            <a:picLocks noChangeAspect="1"/>
          </p:cNvPicPr>
          <p:nvPr/>
        </p:nvPicPr>
        <p:blipFill rotWithShape="1">
          <a:blip r:embed="rId7">
            <a:extLst>
              <a:ext uri="{28A0092B-C50C-407E-A947-70E740481C1C}">
                <a14:useLocalDpi xmlns:a14="http://schemas.microsoft.com/office/drawing/2010/main" val="0"/>
              </a:ext>
            </a:extLst>
          </a:blip>
          <a:srcRect b="11164"/>
          <a:stretch/>
        </p:blipFill>
        <p:spPr>
          <a:xfrm>
            <a:off x="2105065" y="5653131"/>
            <a:ext cx="2672373" cy="3165383"/>
          </a:xfrm>
          <a:prstGeom prst="rect">
            <a:avLst/>
          </a:prstGeom>
        </p:spPr>
      </p:pic>
      <p:pic>
        <p:nvPicPr>
          <p:cNvPr id="20" name="Picture 19">
            <a:extLst>
              <a:ext uri="{FF2B5EF4-FFF2-40B4-BE49-F238E27FC236}">
                <a16:creationId xmlns:a16="http://schemas.microsoft.com/office/drawing/2014/main" id="{2C03FBD7-46B6-844D-BE1C-F5F176BC7F43}"/>
              </a:ext>
            </a:extLst>
          </p:cNvPr>
          <p:cNvPicPr>
            <a:picLocks noChangeAspect="1"/>
          </p:cNvPicPr>
          <p:nvPr/>
        </p:nvPicPr>
        <p:blipFill rotWithShape="1">
          <a:blip r:embed="rId8">
            <a:extLst>
              <a:ext uri="{28A0092B-C50C-407E-A947-70E740481C1C}">
                <a14:useLocalDpi xmlns:a14="http://schemas.microsoft.com/office/drawing/2010/main" val="0"/>
              </a:ext>
            </a:extLst>
          </a:blip>
          <a:srcRect b="10542"/>
          <a:stretch/>
        </p:blipFill>
        <p:spPr>
          <a:xfrm>
            <a:off x="14776586" y="5799592"/>
            <a:ext cx="2528490" cy="2740326"/>
          </a:xfrm>
          <a:prstGeom prst="rect">
            <a:avLst/>
          </a:prstGeom>
        </p:spPr>
      </p:pic>
      <p:pic>
        <p:nvPicPr>
          <p:cNvPr id="34" name="Picture 33">
            <a:extLst>
              <a:ext uri="{FF2B5EF4-FFF2-40B4-BE49-F238E27FC236}">
                <a16:creationId xmlns:a16="http://schemas.microsoft.com/office/drawing/2014/main" id="{72656199-2780-DD40-966B-B812C77FFCB3}"/>
              </a:ext>
            </a:extLst>
          </p:cNvPr>
          <p:cNvPicPr>
            <a:picLocks noChangeAspect="1"/>
          </p:cNvPicPr>
          <p:nvPr/>
        </p:nvPicPr>
        <p:blipFill rotWithShape="1">
          <a:blip r:embed="rId9">
            <a:extLst>
              <a:ext uri="{28A0092B-C50C-407E-A947-70E740481C1C}">
                <a14:useLocalDpi xmlns:a14="http://schemas.microsoft.com/office/drawing/2010/main" val="0"/>
              </a:ext>
            </a:extLst>
          </a:blip>
          <a:srcRect t="9739" b="16053"/>
          <a:stretch/>
        </p:blipFill>
        <p:spPr>
          <a:xfrm>
            <a:off x="5879275" y="5639875"/>
            <a:ext cx="3059762" cy="3027435"/>
          </a:xfrm>
          <a:prstGeom prst="rect">
            <a:avLst/>
          </a:prstGeom>
        </p:spPr>
      </p:pic>
    </p:spTree>
    <p:extLst>
      <p:ext uri="{BB962C8B-B14F-4D97-AF65-F5344CB8AC3E}">
        <p14:creationId xmlns:p14="http://schemas.microsoft.com/office/powerpoint/2010/main" val="37574182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BDCB80A-2FEF-4241-BD71-B8276F358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06" y="-401732"/>
            <a:ext cx="3578387" cy="3578387"/>
          </a:xfrm>
          <a:prstGeom prst="rect">
            <a:avLst/>
          </a:prstGeom>
        </p:spPr>
      </p:pic>
      <p:grpSp>
        <p:nvGrpSpPr>
          <p:cNvPr id="5" name="Group 4">
            <a:extLst>
              <a:ext uri="{FF2B5EF4-FFF2-40B4-BE49-F238E27FC236}">
                <a16:creationId xmlns:a16="http://schemas.microsoft.com/office/drawing/2014/main" id="{B6704E65-0180-574C-ADBC-8231D41EFAC2}"/>
              </a:ext>
            </a:extLst>
          </p:cNvPr>
          <p:cNvGrpSpPr/>
          <p:nvPr/>
        </p:nvGrpSpPr>
        <p:grpSpPr>
          <a:xfrm>
            <a:off x="3502269" y="4234462"/>
            <a:ext cx="1816100" cy="1816100"/>
            <a:chOff x="3810977" y="4739054"/>
            <a:chExt cx="1816100" cy="1816100"/>
          </a:xfrm>
        </p:grpSpPr>
        <p:pic>
          <p:nvPicPr>
            <p:cNvPr id="3" name="Picture 2">
              <a:extLst>
                <a:ext uri="{FF2B5EF4-FFF2-40B4-BE49-F238E27FC236}">
                  <a16:creationId xmlns:a16="http://schemas.microsoft.com/office/drawing/2014/main" id="{F31EA27F-38BC-7F41-8B9F-3B6090194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977" y="4739054"/>
              <a:ext cx="1816100" cy="1816100"/>
            </a:xfrm>
            <a:prstGeom prst="rect">
              <a:avLst/>
            </a:prstGeom>
          </p:spPr>
        </p:pic>
        <p:pic>
          <p:nvPicPr>
            <p:cNvPr id="43" name="Picture 42">
              <a:extLst>
                <a:ext uri="{FF2B5EF4-FFF2-40B4-BE49-F238E27FC236}">
                  <a16:creationId xmlns:a16="http://schemas.microsoft.com/office/drawing/2014/main" id="{184543C0-B185-E648-8FF5-43A0A8295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172" y="4919336"/>
              <a:ext cx="1151710" cy="1151710"/>
            </a:xfrm>
            <a:prstGeom prst="rect">
              <a:avLst/>
            </a:prstGeom>
          </p:spPr>
        </p:pic>
      </p:grpSp>
      <p:sp>
        <p:nvSpPr>
          <p:cNvPr id="4" name="Oval 3">
            <a:extLst>
              <a:ext uri="{FF2B5EF4-FFF2-40B4-BE49-F238E27FC236}">
                <a16:creationId xmlns:a16="http://schemas.microsoft.com/office/drawing/2014/main" id="{51DE1F40-C2B6-AF46-9ED5-31B55E3D2DE8}"/>
              </a:ext>
            </a:extLst>
          </p:cNvPr>
          <p:cNvSpPr/>
          <p:nvPr/>
        </p:nvSpPr>
        <p:spPr>
          <a:xfrm>
            <a:off x="715718" y="3322616"/>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A058C5-5C05-C141-84DD-D4F61E90EC78}"/>
              </a:ext>
            </a:extLst>
          </p:cNvPr>
          <p:cNvSpPr/>
          <p:nvPr/>
        </p:nvSpPr>
        <p:spPr>
          <a:xfrm>
            <a:off x="2177021" y="1817830"/>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FCA9764-8598-5846-8B4E-8C3AE7366775}"/>
              </a:ext>
            </a:extLst>
          </p:cNvPr>
          <p:cNvSpPr/>
          <p:nvPr/>
        </p:nvSpPr>
        <p:spPr>
          <a:xfrm>
            <a:off x="4538136" y="1631976"/>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A1C070-B822-A646-94C0-7520BE754146}"/>
              </a:ext>
            </a:extLst>
          </p:cNvPr>
          <p:cNvSpPr/>
          <p:nvPr/>
        </p:nvSpPr>
        <p:spPr>
          <a:xfrm>
            <a:off x="1372159" y="6622655"/>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CB46CC-FC3F-EF4E-83FC-C999383EBDF1}"/>
              </a:ext>
            </a:extLst>
          </p:cNvPr>
          <p:cNvSpPr/>
          <p:nvPr/>
        </p:nvSpPr>
        <p:spPr>
          <a:xfrm>
            <a:off x="3684808" y="7320351"/>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70D5A4D-4A37-3F4F-93E4-4BCFD6DB064A}"/>
              </a:ext>
            </a:extLst>
          </p:cNvPr>
          <p:cNvSpPr/>
          <p:nvPr/>
        </p:nvSpPr>
        <p:spPr>
          <a:xfrm>
            <a:off x="6189079" y="6439789"/>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D45F0C7-00D2-1441-AB5B-8F08A29609FA}"/>
              </a:ext>
            </a:extLst>
          </p:cNvPr>
          <p:cNvSpPr/>
          <p:nvPr/>
        </p:nvSpPr>
        <p:spPr>
          <a:xfrm>
            <a:off x="6824495" y="4292903"/>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99E225-9537-8D4A-858A-FF4091448FFE}"/>
              </a:ext>
            </a:extLst>
          </p:cNvPr>
          <p:cNvPicPr>
            <a:picLocks noChangeAspect="1"/>
          </p:cNvPicPr>
          <p:nvPr/>
        </p:nvPicPr>
        <p:blipFill rotWithShape="1">
          <a:blip r:embed="rId4">
            <a:extLst>
              <a:ext uri="{28A0092B-C50C-407E-A947-70E740481C1C}">
                <a14:useLocalDpi xmlns:a14="http://schemas.microsoft.com/office/drawing/2010/main" val="0"/>
              </a:ext>
            </a:extLst>
          </a:blip>
          <a:srcRect l="10329" t="20065" r="10324" b="23078"/>
          <a:stretch/>
        </p:blipFill>
        <p:spPr>
          <a:xfrm>
            <a:off x="4631432" y="2134668"/>
            <a:ext cx="1255346" cy="390008"/>
          </a:xfrm>
          <a:prstGeom prst="rect">
            <a:avLst/>
          </a:prstGeom>
        </p:spPr>
      </p:pic>
      <p:pic>
        <p:nvPicPr>
          <p:cNvPr id="68" name="Picture 67">
            <a:extLst>
              <a:ext uri="{FF2B5EF4-FFF2-40B4-BE49-F238E27FC236}">
                <a16:creationId xmlns:a16="http://schemas.microsoft.com/office/drawing/2014/main" id="{2CABCDB6-1413-D847-99D8-DE1A9E4D0EB4}"/>
              </a:ext>
            </a:extLst>
          </p:cNvPr>
          <p:cNvPicPr>
            <a:picLocks noChangeAspect="1"/>
          </p:cNvPicPr>
          <p:nvPr/>
        </p:nvPicPr>
        <p:blipFill rotWithShape="1">
          <a:blip r:embed="rId5">
            <a:extLst>
              <a:ext uri="{28A0092B-C50C-407E-A947-70E740481C1C}">
                <a14:useLocalDpi xmlns:a14="http://schemas.microsoft.com/office/drawing/2010/main" val="0"/>
              </a:ext>
            </a:extLst>
          </a:blip>
          <a:srcRect l="21525" t="16908" r="25163" b="14888"/>
          <a:stretch/>
        </p:blipFill>
        <p:spPr>
          <a:xfrm>
            <a:off x="2460346" y="2066041"/>
            <a:ext cx="914633" cy="936113"/>
          </a:xfrm>
          <a:prstGeom prst="rect">
            <a:avLst/>
          </a:prstGeom>
        </p:spPr>
      </p:pic>
      <p:sp>
        <p:nvSpPr>
          <p:cNvPr id="72" name="Oval 71">
            <a:extLst>
              <a:ext uri="{FF2B5EF4-FFF2-40B4-BE49-F238E27FC236}">
                <a16:creationId xmlns:a16="http://schemas.microsoft.com/office/drawing/2014/main" id="{B0BB24BC-F85F-E342-B2A3-84C5EA247394}"/>
              </a:ext>
            </a:extLst>
          </p:cNvPr>
          <p:cNvSpPr/>
          <p:nvPr/>
        </p:nvSpPr>
        <p:spPr>
          <a:xfrm>
            <a:off x="3493187" y="4166767"/>
            <a:ext cx="1825182" cy="18161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4494EF4B-0A19-7B44-AA99-37EBDCF728D5}"/>
              </a:ext>
            </a:extLst>
          </p:cNvPr>
          <p:cNvCxnSpPr/>
          <p:nvPr/>
        </p:nvCxnSpPr>
        <p:spPr>
          <a:xfrm>
            <a:off x="3090041" y="3213222"/>
            <a:ext cx="896781" cy="1021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2508B2-DA41-9049-8E30-81425DD988EA}"/>
              </a:ext>
            </a:extLst>
          </p:cNvPr>
          <p:cNvCxnSpPr>
            <a:cxnSpLocks/>
          </p:cNvCxnSpPr>
          <p:nvPr/>
        </p:nvCxnSpPr>
        <p:spPr>
          <a:xfrm flipH="1">
            <a:off x="4628378" y="3018022"/>
            <a:ext cx="456866" cy="11437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7EA718E-C2EB-7647-838F-1B22C2F99F74}"/>
              </a:ext>
            </a:extLst>
          </p:cNvPr>
          <p:cNvCxnSpPr>
            <a:cxnSpLocks/>
            <a:stCxn id="67" idx="2"/>
            <a:endCxn id="72" idx="6"/>
          </p:cNvCxnSpPr>
          <p:nvPr/>
        </p:nvCxnSpPr>
        <p:spPr>
          <a:xfrm flipH="1">
            <a:off x="5318369" y="4990599"/>
            <a:ext cx="1506126" cy="842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3A98AB-BCBB-6B48-84AC-1C041D82F47A}"/>
              </a:ext>
            </a:extLst>
          </p:cNvPr>
          <p:cNvCxnSpPr>
            <a:cxnSpLocks/>
            <a:stCxn id="50" idx="1"/>
          </p:cNvCxnSpPr>
          <p:nvPr/>
        </p:nvCxnSpPr>
        <p:spPr>
          <a:xfrm flipH="1" flipV="1">
            <a:off x="4960904" y="5819395"/>
            <a:ext cx="1439342" cy="8247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1474C59-2351-2744-842F-586E29841A5C}"/>
              </a:ext>
            </a:extLst>
          </p:cNvPr>
          <p:cNvCxnSpPr>
            <a:cxnSpLocks/>
            <a:stCxn id="49" idx="0"/>
            <a:endCxn id="72" idx="4"/>
          </p:cNvCxnSpPr>
          <p:nvPr/>
        </p:nvCxnSpPr>
        <p:spPr>
          <a:xfrm flipV="1">
            <a:off x="4405778" y="5982867"/>
            <a:ext cx="0" cy="1337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F0D72C-CA3B-B143-A402-64A5488DACC0}"/>
              </a:ext>
            </a:extLst>
          </p:cNvPr>
          <p:cNvCxnSpPr>
            <a:cxnSpLocks/>
            <a:stCxn id="48" idx="7"/>
            <a:endCxn id="72" idx="3"/>
          </p:cNvCxnSpPr>
          <p:nvPr/>
        </p:nvCxnSpPr>
        <p:spPr>
          <a:xfrm flipV="1">
            <a:off x="2602931" y="5716905"/>
            <a:ext cx="1157548" cy="1110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96C60D6-EE4D-E345-BA1D-C4BD93276022}"/>
              </a:ext>
            </a:extLst>
          </p:cNvPr>
          <p:cNvCxnSpPr>
            <a:cxnSpLocks/>
          </p:cNvCxnSpPr>
          <p:nvPr/>
        </p:nvCxnSpPr>
        <p:spPr>
          <a:xfrm>
            <a:off x="2119481" y="4289189"/>
            <a:ext cx="1418950" cy="4923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05BC584D-6E8A-1A41-99DA-42729A1B2EA1}"/>
              </a:ext>
            </a:extLst>
          </p:cNvPr>
          <p:cNvPicPr>
            <a:picLocks noChangeAspect="1"/>
          </p:cNvPicPr>
          <p:nvPr/>
        </p:nvPicPr>
        <p:blipFill rotWithShape="1">
          <a:blip r:embed="rId6">
            <a:extLst>
              <a:ext uri="{28A0092B-C50C-407E-A947-70E740481C1C}">
                <a14:useLocalDpi xmlns:a14="http://schemas.microsoft.com/office/drawing/2010/main" val="0"/>
              </a:ext>
            </a:extLst>
          </a:blip>
          <a:srcRect l="8686" t="17932" r="10215" b="12996"/>
          <a:stretch/>
        </p:blipFill>
        <p:spPr>
          <a:xfrm>
            <a:off x="1485016" y="7023872"/>
            <a:ext cx="1157549" cy="633777"/>
          </a:xfrm>
          <a:prstGeom prst="rect">
            <a:avLst/>
          </a:prstGeom>
        </p:spPr>
      </p:pic>
      <p:pic>
        <p:nvPicPr>
          <p:cNvPr id="89" name="Picture 88">
            <a:extLst>
              <a:ext uri="{FF2B5EF4-FFF2-40B4-BE49-F238E27FC236}">
                <a16:creationId xmlns:a16="http://schemas.microsoft.com/office/drawing/2014/main" id="{0A3A3F98-4EBD-CB40-8B04-7FDB5B4E3B9C}"/>
              </a:ext>
            </a:extLst>
          </p:cNvPr>
          <p:cNvPicPr>
            <a:picLocks noChangeAspect="1"/>
          </p:cNvPicPr>
          <p:nvPr/>
        </p:nvPicPr>
        <p:blipFill rotWithShape="1">
          <a:blip r:embed="rId7">
            <a:extLst>
              <a:ext uri="{28A0092B-C50C-407E-A947-70E740481C1C}">
                <a14:useLocalDpi xmlns:a14="http://schemas.microsoft.com/office/drawing/2010/main" val="0"/>
              </a:ext>
            </a:extLst>
          </a:blip>
          <a:srcRect l="11985" t="20247" r="10106" b="15666"/>
          <a:stretch/>
        </p:blipFill>
        <p:spPr>
          <a:xfrm>
            <a:off x="7035173" y="4638649"/>
            <a:ext cx="1138006" cy="703900"/>
          </a:xfrm>
          <a:prstGeom prst="rect">
            <a:avLst/>
          </a:prstGeom>
        </p:spPr>
      </p:pic>
      <p:pic>
        <p:nvPicPr>
          <p:cNvPr id="92" name="Graphic 91">
            <a:extLst>
              <a:ext uri="{FF2B5EF4-FFF2-40B4-BE49-F238E27FC236}">
                <a16:creationId xmlns:a16="http://schemas.microsoft.com/office/drawing/2014/main" id="{8290C40C-4180-F944-BD8D-8B8CE87B69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85713" y="7436798"/>
            <a:ext cx="1182738" cy="1182738"/>
          </a:xfrm>
          <a:prstGeom prst="rect">
            <a:avLst/>
          </a:prstGeom>
        </p:spPr>
      </p:pic>
      <p:pic>
        <p:nvPicPr>
          <p:cNvPr id="109" name="Picture 108">
            <a:extLst>
              <a:ext uri="{FF2B5EF4-FFF2-40B4-BE49-F238E27FC236}">
                <a16:creationId xmlns:a16="http://schemas.microsoft.com/office/drawing/2014/main" id="{A5323FC5-1449-0D47-8DC3-2881CED318CD}"/>
              </a:ext>
            </a:extLst>
          </p:cNvPr>
          <p:cNvPicPr>
            <a:picLocks noChangeAspect="1"/>
          </p:cNvPicPr>
          <p:nvPr/>
        </p:nvPicPr>
        <p:blipFill rotWithShape="1">
          <a:blip r:embed="rId10">
            <a:extLst>
              <a:ext uri="{28A0092B-C50C-407E-A947-70E740481C1C}">
                <a14:useLocalDpi xmlns:a14="http://schemas.microsoft.com/office/drawing/2010/main" val="0"/>
              </a:ext>
            </a:extLst>
          </a:blip>
          <a:srcRect l="19034" t="28261" r="15512" b="28788"/>
          <a:stretch/>
        </p:blipFill>
        <p:spPr>
          <a:xfrm>
            <a:off x="6342545" y="6916566"/>
            <a:ext cx="1180473" cy="441838"/>
          </a:xfrm>
          <a:prstGeom prst="rect">
            <a:avLst/>
          </a:prstGeom>
        </p:spPr>
      </p:pic>
      <p:pic>
        <p:nvPicPr>
          <p:cNvPr id="111" name="Picture 110">
            <a:extLst>
              <a:ext uri="{FF2B5EF4-FFF2-40B4-BE49-F238E27FC236}">
                <a16:creationId xmlns:a16="http://schemas.microsoft.com/office/drawing/2014/main" id="{79BD1E97-20CA-194F-8DB4-91E0A86A01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704" y="3517799"/>
            <a:ext cx="1664978" cy="936550"/>
          </a:xfrm>
          <a:prstGeom prst="rect">
            <a:avLst/>
          </a:prstGeom>
        </p:spPr>
      </p:pic>
      <p:sp>
        <p:nvSpPr>
          <p:cNvPr id="117" name="Oval 116">
            <a:extLst>
              <a:ext uri="{FF2B5EF4-FFF2-40B4-BE49-F238E27FC236}">
                <a16:creationId xmlns:a16="http://schemas.microsoft.com/office/drawing/2014/main" id="{AA4549B2-03E0-BC41-B784-8940DBC5B656}"/>
              </a:ext>
            </a:extLst>
          </p:cNvPr>
          <p:cNvSpPr/>
          <p:nvPr/>
        </p:nvSpPr>
        <p:spPr>
          <a:xfrm>
            <a:off x="6266421" y="2519443"/>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B87F5A20-CCAA-DF43-A3A2-2D49CC0C3C7D}"/>
              </a:ext>
            </a:extLst>
          </p:cNvPr>
          <p:cNvCxnSpPr>
            <a:cxnSpLocks/>
            <a:stCxn id="117" idx="3"/>
          </p:cNvCxnSpPr>
          <p:nvPr/>
        </p:nvCxnSpPr>
        <p:spPr>
          <a:xfrm flipH="1">
            <a:off x="5175486" y="3710485"/>
            <a:ext cx="1302102" cy="83194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B1A839F4-63FD-3B41-80D5-B5E3B83517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51197" y="2812173"/>
            <a:ext cx="872385" cy="756067"/>
          </a:xfrm>
          <a:prstGeom prst="rect">
            <a:avLst/>
          </a:prstGeom>
        </p:spPr>
      </p:pic>
      <p:grpSp>
        <p:nvGrpSpPr>
          <p:cNvPr id="10" name="Group 9">
            <a:extLst>
              <a:ext uri="{FF2B5EF4-FFF2-40B4-BE49-F238E27FC236}">
                <a16:creationId xmlns:a16="http://schemas.microsoft.com/office/drawing/2014/main" id="{76D09F07-7219-4844-8233-0C0CE36670C7}"/>
              </a:ext>
            </a:extLst>
          </p:cNvPr>
          <p:cNvGrpSpPr/>
          <p:nvPr/>
        </p:nvGrpSpPr>
        <p:grpSpPr>
          <a:xfrm>
            <a:off x="9060481" y="84414"/>
            <a:ext cx="4959626" cy="1124712"/>
            <a:chOff x="9060481" y="84414"/>
            <a:chExt cx="4959626" cy="1124712"/>
          </a:xfrm>
        </p:grpSpPr>
        <p:sp>
          <p:nvSpPr>
            <p:cNvPr id="2" name="Alternate Process 1">
              <a:extLst>
                <a:ext uri="{FF2B5EF4-FFF2-40B4-BE49-F238E27FC236}">
                  <a16:creationId xmlns:a16="http://schemas.microsoft.com/office/drawing/2014/main" id="{055E9F3A-4E73-DF4C-B1C4-84793392105F}"/>
                </a:ext>
              </a:extLst>
            </p:cNvPr>
            <p:cNvSpPr/>
            <p:nvPr/>
          </p:nvSpPr>
          <p:spPr>
            <a:xfrm>
              <a:off x="9060481" y="84414"/>
              <a:ext cx="4481334" cy="1124712"/>
            </a:xfrm>
            <a:prstGeom prst="flowChartAlternateProcess">
              <a:avLst/>
            </a:prstGeom>
            <a:solidFill>
              <a:schemeClr val="bg1"/>
            </a:solidFill>
            <a:ln w="28575">
              <a:solidFill>
                <a:srgbClr val="1FA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2ACA083-7C6E-0B4A-9CFB-ED24EB0CEA11}"/>
                </a:ext>
              </a:extLst>
            </p:cNvPr>
            <p:cNvSpPr txBox="1"/>
            <p:nvPr/>
          </p:nvSpPr>
          <p:spPr>
            <a:xfrm>
              <a:off x="9482482" y="131245"/>
              <a:ext cx="1891079" cy="1031051"/>
            </a:xfrm>
            <a:prstGeom prst="rect">
              <a:avLst/>
            </a:prstGeom>
            <a:noFill/>
            <a:ln>
              <a:solidFill>
                <a:schemeClr val="bg1"/>
              </a:solidFill>
            </a:ln>
          </p:spPr>
          <p:txBody>
            <a:bodyPr wrap="square" lIns="91440" tIns="45720" rIns="91440" bIns="45720" rtlCol="0" anchor="t">
              <a:spAutoFit/>
            </a:bodyPr>
            <a:lstStyle/>
            <a:p>
              <a:pPr defTabSz="713232">
                <a:spcAft>
                  <a:spcPts val="600"/>
                </a:spcAft>
              </a:pPr>
              <a:r>
                <a:rPr lang="en-US" sz="3200" b="1">
                  <a:solidFill>
                    <a:srgbClr val="4472C4"/>
                  </a:solidFill>
                  <a:latin typeface="+mj-lt"/>
                </a:rPr>
                <a:t>Frontend</a:t>
              </a:r>
            </a:p>
            <a:p>
              <a:pPr marL="342900" indent="-342900" defTabSz="713232">
                <a:spcAft>
                  <a:spcPts val="600"/>
                </a:spcAft>
                <a:buFont typeface="Arial" panose="020B0604020202020204" pitchFamily="34" charset="0"/>
                <a:buChar char="•"/>
              </a:pPr>
              <a:r>
                <a:rPr lang="en-US" sz="2400">
                  <a:latin typeface="+mj-lt"/>
                </a:rPr>
                <a:t>React</a:t>
              </a:r>
              <a:r>
                <a:rPr lang="en-US" sz="2400" b="1">
                  <a:latin typeface="+mj-lt"/>
                </a:rPr>
                <a:t>    </a:t>
              </a:r>
              <a:endParaRPr lang="en-US" sz="3200" b="1">
                <a:latin typeface="+mj-lt"/>
              </a:endParaRPr>
            </a:p>
          </p:txBody>
        </p:sp>
        <p:sp>
          <p:nvSpPr>
            <p:cNvPr id="52" name="TextBox 51">
              <a:extLst>
                <a:ext uri="{FF2B5EF4-FFF2-40B4-BE49-F238E27FC236}">
                  <a16:creationId xmlns:a16="http://schemas.microsoft.com/office/drawing/2014/main" id="{5DC7F3FC-171F-284B-A04B-B08FC8898F85}"/>
                </a:ext>
              </a:extLst>
            </p:cNvPr>
            <p:cNvSpPr txBox="1"/>
            <p:nvPr/>
          </p:nvSpPr>
          <p:spPr>
            <a:xfrm>
              <a:off x="10986107" y="696991"/>
              <a:ext cx="3034000" cy="461665"/>
            </a:xfrm>
            <a:prstGeom prst="rect">
              <a:avLst/>
            </a:prstGeom>
            <a:noFill/>
            <a:ln>
              <a:solidFill>
                <a:schemeClr val="bg1"/>
              </a:solidFill>
            </a:ln>
          </p:spPr>
          <p:txBody>
            <a:bodyPr wrap="square" lIns="91440" tIns="45720" rIns="91440" bIns="45720" rtlCol="0" anchor="t">
              <a:spAutoFit/>
            </a:bodyPr>
            <a:lstStyle/>
            <a:p>
              <a:pPr marL="342900" indent="-342900" defTabSz="713232">
                <a:spcAft>
                  <a:spcPts val="600"/>
                </a:spcAft>
                <a:buFont typeface="Arial" panose="020B0604020202020204" pitchFamily="34" charset="0"/>
                <a:buChar char="•"/>
              </a:pPr>
              <a:r>
                <a:rPr lang="en-US" sz="2400">
                  <a:latin typeface="+mj-lt"/>
                </a:rPr>
                <a:t>Ant Design</a:t>
              </a:r>
              <a:endParaRPr lang="en-US" sz="2400">
                <a:latin typeface="+mj-lt"/>
                <a:cs typeface="Calibri Light"/>
              </a:endParaRPr>
            </a:p>
          </p:txBody>
        </p:sp>
      </p:grpSp>
      <p:grpSp>
        <p:nvGrpSpPr>
          <p:cNvPr id="11" name="Group 10">
            <a:extLst>
              <a:ext uri="{FF2B5EF4-FFF2-40B4-BE49-F238E27FC236}">
                <a16:creationId xmlns:a16="http://schemas.microsoft.com/office/drawing/2014/main" id="{32512012-0AA7-234C-8021-235745469A5A}"/>
              </a:ext>
            </a:extLst>
          </p:cNvPr>
          <p:cNvGrpSpPr/>
          <p:nvPr/>
        </p:nvGrpSpPr>
        <p:grpSpPr>
          <a:xfrm>
            <a:off x="9060481" y="1301662"/>
            <a:ext cx="4481334" cy="1124712"/>
            <a:chOff x="9060481" y="1431547"/>
            <a:chExt cx="4481334" cy="1124712"/>
          </a:xfrm>
        </p:grpSpPr>
        <p:sp>
          <p:nvSpPr>
            <p:cNvPr id="53" name="Alternate Process 52">
              <a:extLst>
                <a:ext uri="{FF2B5EF4-FFF2-40B4-BE49-F238E27FC236}">
                  <a16:creationId xmlns:a16="http://schemas.microsoft.com/office/drawing/2014/main" id="{74AC5A18-05E0-294C-B060-88A778F14FD3}"/>
                </a:ext>
              </a:extLst>
            </p:cNvPr>
            <p:cNvSpPr/>
            <p:nvPr/>
          </p:nvSpPr>
          <p:spPr>
            <a:xfrm>
              <a:off x="9060481" y="1431547"/>
              <a:ext cx="4481334" cy="1124712"/>
            </a:xfrm>
            <a:prstGeom prst="flowChartAlternateProcess">
              <a:avLst/>
            </a:prstGeom>
            <a:solidFill>
              <a:schemeClr val="bg1"/>
            </a:solidFill>
            <a:ln w="28575">
              <a:solidFill>
                <a:srgbClr val="1FA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0CC2A1-72ED-464E-BA10-374A3998B723}"/>
                </a:ext>
              </a:extLst>
            </p:cNvPr>
            <p:cNvSpPr txBox="1"/>
            <p:nvPr/>
          </p:nvSpPr>
          <p:spPr>
            <a:xfrm>
              <a:off x="9524641" y="1518907"/>
              <a:ext cx="1749657" cy="1031051"/>
            </a:xfrm>
            <a:prstGeom prst="rect">
              <a:avLst/>
            </a:prstGeom>
            <a:solidFill>
              <a:schemeClr val="bg1"/>
            </a:solidFill>
          </p:spPr>
          <p:txBody>
            <a:bodyPr wrap="square" lIns="91440" tIns="45720" rIns="91440" bIns="45720" rtlCol="0" anchor="t">
              <a:spAutoFit/>
            </a:bodyPr>
            <a:lstStyle/>
            <a:p>
              <a:pPr defTabSz="713232">
                <a:spcAft>
                  <a:spcPts val="600"/>
                </a:spcAft>
              </a:pPr>
              <a:r>
                <a:rPr lang="en-US" sz="3200" b="1">
                  <a:solidFill>
                    <a:srgbClr val="4472C4"/>
                  </a:solidFill>
                  <a:latin typeface="+mj-lt"/>
                </a:rPr>
                <a:t>Backend</a:t>
              </a:r>
            </a:p>
            <a:p>
              <a:pPr marL="342900" indent="-342900" defTabSz="713232">
                <a:spcAft>
                  <a:spcPts val="600"/>
                </a:spcAft>
                <a:buFont typeface="Arial" panose="020B0604020202020204" pitchFamily="34" charset="0"/>
                <a:buChar char="•"/>
              </a:pPr>
              <a:r>
                <a:rPr lang="en-US" sz="2400">
                  <a:latin typeface="+mj-lt"/>
                </a:rPr>
                <a:t>Flask  </a:t>
              </a:r>
              <a:endParaRPr lang="en-US" sz="3200">
                <a:latin typeface="+mj-lt"/>
              </a:endParaRPr>
            </a:p>
          </p:txBody>
        </p:sp>
        <p:sp>
          <p:nvSpPr>
            <p:cNvPr id="55" name="TextBox 54">
              <a:extLst>
                <a:ext uri="{FF2B5EF4-FFF2-40B4-BE49-F238E27FC236}">
                  <a16:creationId xmlns:a16="http://schemas.microsoft.com/office/drawing/2014/main" id="{912CF24C-AA1D-864D-9065-9E46D7AD7A3F}"/>
                </a:ext>
              </a:extLst>
            </p:cNvPr>
            <p:cNvSpPr txBox="1"/>
            <p:nvPr/>
          </p:nvSpPr>
          <p:spPr>
            <a:xfrm>
              <a:off x="11296331" y="2049143"/>
              <a:ext cx="1904113" cy="461665"/>
            </a:xfrm>
            <a:prstGeom prst="rect">
              <a:avLst/>
            </a:prstGeom>
            <a:solidFill>
              <a:schemeClr val="bg1"/>
            </a:solidFill>
          </p:spPr>
          <p:txBody>
            <a:bodyPr wrap="square" lIns="91440" tIns="45720" rIns="91440" bIns="45720" rtlCol="0" anchor="t">
              <a:spAutoFit/>
            </a:bodyPr>
            <a:lstStyle/>
            <a:p>
              <a:pPr marL="342900" indent="-342900" defTabSz="713232">
                <a:spcAft>
                  <a:spcPts val="600"/>
                </a:spcAft>
                <a:buFont typeface="Arial" panose="020B0604020202020204" pitchFamily="34" charset="0"/>
                <a:buChar char="•"/>
              </a:pPr>
              <a:r>
                <a:rPr lang="en-US" sz="2400">
                  <a:latin typeface="+mj-lt"/>
                </a:rPr>
                <a:t>Node </a:t>
              </a:r>
              <a:r>
                <a:rPr lang="en-US" sz="2400" err="1">
                  <a:latin typeface="+mj-lt"/>
                </a:rPr>
                <a:t>Js</a:t>
              </a:r>
              <a:r>
                <a:rPr lang="en-US" sz="2400">
                  <a:latin typeface="+mj-lt"/>
                </a:rPr>
                <a:t>  </a:t>
              </a:r>
              <a:endParaRPr lang="en-US" sz="3200">
                <a:latin typeface="+mj-lt"/>
                <a:cs typeface="Calibri Light"/>
              </a:endParaRPr>
            </a:p>
          </p:txBody>
        </p:sp>
      </p:grpSp>
      <p:grpSp>
        <p:nvGrpSpPr>
          <p:cNvPr id="9" name="Group 8">
            <a:extLst>
              <a:ext uri="{FF2B5EF4-FFF2-40B4-BE49-F238E27FC236}">
                <a16:creationId xmlns:a16="http://schemas.microsoft.com/office/drawing/2014/main" id="{4B2C1DBF-3AF5-6D44-8B34-68B36969F252}"/>
              </a:ext>
            </a:extLst>
          </p:cNvPr>
          <p:cNvGrpSpPr/>
          <p:nvPr/>
        </p:nvGrpSpPr>
        <p:grpSpPr>
          <a:xfrm>
            <a:off x="9061064" y="2502283"/>
            <a:ext cx="7964424" cy="2441448"/>
            <a:chOff x="9043174" y="2753455"/>
            <a:chExt cx="7964424" cy="2441448"/>
          </a:xfrm>
        </p:grpSpPr>
        <p:sp>
          <p:nvSpPr>
            <p:cNvPr id="56" name="Alternate Process 55">
              <a:extLst>
                <a:ext uri="{FF2B5EF4-FFF2-40B4-BE49-F238E27FC236}">
                  <a16:creationId xmlns:a16="http://schemas.microsoft.com/office/drawing/2014/main" id="{993727E9-7969-D94C-93A6-6982D4BCBF80}"/>
                </a:ext>
              </a:extLst>
            </p:cNvPr>
            <p:cNvSpPr/>
            <p:nvPr/>
          </p:nvSpPr>
          <p:spPr>
            <a:xfrm>
              <a:off x="9043174" y="2753455"/>
              <a:ext cx="7964424" cy="2441448"/>
            </a:xfrm>
            <a:prstGeom prst="flowChartAlternateProcess">
              <a:avLst/>
            </a:prstGeom>
            <a:solidFill>
              <a:schemeClr val="bg1"/>
            </a:solidFill>
            <a:ln w="28575">
              <a:solidFill>
                <a:srgbClr val="1FA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D16A1A6-1DB6-1B4C-8B45-F11BDE06C2D8}"/>
                </a:ext>
              </a:extLst>
            </p:cNvPr>
            <p:cNvSpPr txBox="1"/>
            <p:nvPr/>
          </p:nvSpPr>
          <p:spPr>
            <a:xfrm>
              <a:off x="12951800" y="3329305"/>
              <a:ext cx="2817689" cy="907941"/>
            </a:xfrm>
            <a:prstGeom prst="rect">
              <a:avLst/>
            </a:prstGeom>
            <a:solidFill>
              <a:schemeClr val="bg1"/>
            </a:solidFill>
          </p:spPr>
          <p:txBody>
            <a:bodyPr wrap="square" rtlCol="0">
              <a:spAutoFit/>
            </a:bodyPr>
            <a:lstStyle/>
            <a:p>
              <a:pPr marL="342900" indent="-342900" defTabSz="713232">
                <a:spcAft>
                  <a:spcPts val="600"/>
                </a:spcAft>
                <a:buFont typeface="Arial" panose="020B0604020202020204" pitchFamily="34" charset="0"/>
                <a:buChar char="•"/>
              </a:pPr>
              <a:r>
                <a:rPr lang="en-GB" sz="2400">
                  <a:latin typeface="+mj-lt"/>
                </a:rPr>
                <a:t>OpenCV</a:t>
              </a:r>
            </a:p>
            <a:p>
              <a:pPr marL="342900" indent="-342900" defTabSz="713232">
                <a:spcAft>
                  <a:spcPts val="600"/>
                </a:spcAft>
                <a:buFont typeface="Arial" panose="020B0604020202020204" pitchFamily="34" charset="0"/>
                <a:buChar char="•"/>
              </a:pPr>
              <a:r>
                <a:rPr lang="en-GB" sz="2400" err="1">
                  <a:latin typeface="+mj-lt"/>
                </a:rPr>
                <a:t>Keggale</a:t>
              </a:r>
              <a:endParaRPr lang="en-US" sz="2400">
                <a:latin typeface="+mj-lt"/>
              </a:endParaRPr>
            </a:p>
          </p:txBody>
        </p:sp>
        <p:sp>
          <p:nvSpPr>
            <p:cNvPr id="58" name="TextBox 57">
              <a:extLst>
                <a:ext uri="{FF2B5EF4-FFF2-40B4-BE49-F238E27FC236}">
                  <a16:creationId xmlns:a16="http://schemas.microsoft.com/office/drawing/2014/main" id="{F04D51AC-831B-C743-A69D-D6A1F0608460}"/>
                </a:ext>
              </a:extLst>
            </p:cNvPr>
            <p:cNvSpPr txBox="1"/>
            <p:nvPr/>
          </p:nvSpPr>
          <p:spPr>
            <a:xfrm>
              <a:off x="9433378" y="3338236"/>
              <a:ext cx="2817689" cy="1800493"/>
            </a:xfrm>
            <a:prstGeom prst="rect">
              <a:avLst/>
            </a:prstGeom>
            <a:solidFill>
              <a:schemeClr val="bg1"/>
            </a:solidFill>
          </p:spPr>
          <p:txBody>
            <a:bodyPr wrap="square" rtlCol="0">
              <a:spAutoFit/>
            </a:bodyPr>
            <a:lstStyle/>
            <a:p>
              <a:pPr marL="342900" indent="-342900" defTabSz="713232">
                <a:spcAft>
                  <a:spcPts val="600"/>
                </a:spcAft>
                <a:buFont typeface="Arial" panose="020B0604020202020204" pitchFamily="34" charset="0"/>
                <a:buChar char="•"/>
              </a:pPr>
              <a:r>
                <a:rPr lang="en-US" sz="2400">
                  <a:latin typeface="+mj-lt"/>
                </a:rPr>
                <a:t>Python</a:t>
              </a:r>
            </a:p>
            <a:p>
              <a:pPr marL="342900" indent="-342900" defTabSz="713232">
                <a:spcAft>
                  <a:spcPts val="600"/>
                </a:spcAft>
                <a:buFont typeface="Arial" panose="020B0604020202020204" pitchFamily="34" charset="0"/>
                <a:buChar char="•"/>
              </a:pPr>
              <a:r>
                <a:rPr lang="en-GB" sz="2400" err="1">
                  <a:latin typeface="+mj-lt"/>
                </a:rPr>
                <a:t>Jupyter</a:t>
              </a:r>
              <a:r>
                <a:rPr lang="en-GB" sz="2400">
                  <a:latin typeface="+mj-lt"/>
                </a:rPr>
                <a:t> Notebook </a:t>
              </a:r>
            </a:p>
            <a:p>
              <a:pPr marL="342900" indent="-342900" defTabSz="713232">
                <a:spcAft>
                  <a:spcPts val="600"/>
                </a:spcAft>
                <a:buFont typeface="Arial" panose="020B0604020202020204" pitchFamily="34" charset="0"/>
                <a:buChar char="•"/>
              </a:pPr>
              <a:r>
                <a:rPr lang="en-GB" sz="2400">
                  <a:latin typeface="+mj-lt"/>
                </a:rPr>
                <a:t>TensorFlow</a:t>
              </a:r>
            </a:p>
            <a:p>
              <a:pPr marL="342900" indent="-342900" defTabSz="713232">
                <a:spcAft>
                  <a:spcPts val="600"/>
                </a:spcAft>
                <a:buFont typeface="Arial" panose="020B0604020202020204" pitchFamily="34" charset="0"/>
                <a:buChar char="•"/>
              </a:pPr>
              <a:r>
                <a:rPr lang="en-GB" sz="2400" err="1">
                  <a:latin typeface="+mj-lt"/>
                </a:rPr>
                <a:t>Keras</a:t>
              </a:r>
              <a:r>
                <a:rPr lang="en-US" sz="2400">
                  <a:latin typeface="+mj-lt"/>
                </a:rPr>
                <a:t> </a:t>
              </a:r>
            </a:p>
          </p:txBody>
        </p:sp>
        <p:sp>
          <p:nvSpPr>
            <p:cNvPr id="59" name="TextBox 58">
              <a:extLst>
                <a:ext uri="{FF2B5EF4-FFF2-40B4-BE49-F238E27FC236}">
                  <a16:creationId xmlns:a16="http://schemas.microsoft.com/office/drawing/2014/main" id="{88212457-B2FF-C74E-B4CE-DBA700769651}"/>
                </a:ext>
              </a:extLst>
            </p:cNvPr>
            <p:cNvSpPr txBox="1"/>
            <p:nvPr/>
          </p:nvSpPr>
          <p:spPr>
            <a:xfrm>
              <a:off x="9461462" y="2839721"/>
              <a:ext cx="7344043" cy="584775"/>
            </a:xfrm>
            <a:prstGeom prst="rect">
              <a:avLst/>
            </a:prstGeom>
            <a:solidFill>
              <a:schemeClr val="bg1"/>
            </a:solidFill>
          </p:spPr>
          <p:txBody>
            <a:bodyPr wrap="square" lIns="91440" tIns="45720" rIns="91440" bIns="45720" rtlCol="0" anchor="t">
              <a:spAutoFit/>
            </a:bodyPr>
            <a:lstStyle/>
            <a:p>
              <a:r>
                <a:rPr lang="en-GB" sz="3200" b="1">
                  <a:solidFill>
                    <a:srgbClr val="4472C4"/>
                  </a:solidFill>
                  <a:latin typeface="+mj-lt"/>
                </a:rPr>
                <a:t>Machine Learning and Deep learning </a:t>
              </a:r>
              <a:endParaRPr lang="en-US" sz="3200" b="1">
                <a:solidFill>
                  <a:srgbClr val="4472C4"/>
                </a:solidFill>
                <a:latin typeface="+mj-lt"/>
                <a:cs typeface="Calibri Light"/>
              </a:endParaRPr>
            </a:p>
          </p:txBody>
        </p:sp>
      </p:grpSp>
      <p:grpSp>
        <p:nvGrpSpPr>
          <p:cNvPr id="8" name="Group 7">
            <a:extLst>
              <a:ext uri="{FF2B5EF4-FFF2-40B4-BE49-F238E27FC236}">
                <a16:creationId xmlns:a16="http://schemas.microsoft.com/office/drawing/2014/main" id="{D9047306-165B-C247-BF62-9B3A2AFC3672}"/>
              </a:ext>
            </a:extLst>
          </p:cNvPr>
          <p:cNvGrpSpPr/>
          <p:nvPr/>
        </p:nvGrpSpPr>
        <p:grpSpPr>
          <a:xfrm>
            <a:off x="9061064" y="5046295"/>
            <a:ext cx="7964424" cy="1444752"/>
            <a:chOff x="9043174" y="5148272"/>
            <a:chExt cx="7964424" cy="1444752"/>
          </a:xfrm>
        </p:grpSpPr>
        <p:sp>
          <p:nvSpPr>
            <p:cNvPr id="60" name="Alternate Process 59">
              <a:extLst>
                <a:ext uri="{FF2B5EF4-FFF2-40B4-BE49-F238E27FC236}">
                  <a16:creationId xmlns:a16="http://schemas.microsoft.com/office/drawing/2014/main" id="{1BCF71D2-719C-0E42-91C5-664BBCDAAF8F}"/>
                </a:ext>
              </a:extLst>
            </p:cNvPr>
            <p:cNvSpPr/>
            <p:nvPr/>
          </p:nvSpPr>
          <p:spPr>
            <a:xfrm>
              <a:off x="9043174" y="5148272"/>
              <a:ext cx="7964424" cy="1444752"/>
            </a:xfrm>
            <a:prstGeom prst="flowChartAlternateProcess">
              <a:avLst/>
            </a:prstGeom>
            <a:solidFill>
              <a:schemeClr val="bg1"/>
            </a:solidFill>
            <a:ln w="28575">
              <a:solidFill>
                <a:srgbClr val="1FA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91D9E8E-8176-A547-9764-AC530116C46E}"/>
                </a:ext>
              </a:extLst>
            </p:cNvPr>
            <p:cNvSpPr txBox="1"/>
            <p:nvPr/>
          </p:nvSpPr>
          <p:spPr>
            <a:xfrm>
              <a:off x="9419140" y="5274169"/>
              <a:ext cx="7344043" cy="584775"/>
            </a:xfrm>
            <a:prstGeom prst="rect">
              <a:avLst/>
            </a:prstGeom>
            <a:solidFill>
              <a:schemeClr val="bg1"/>
            </a:solidFill>
          </p:spPr>
          <p:txBody>
            <a:bodyPr wrap="square" lIns="91440" tIns="45720" rIns="91440" bIns="45720" rtlCol="0" anchor="t">
              <a:spAutoFit/>
            </a:bodyPr>
            <a:lstStyle/>
            <a:p>
              <a:r>
                <a:rPr lang="en-US" sz="3200" b="1">
                  <a:solidFill>
                    <a:srgbClr val="4472C4"/>
                  </a:solidFill>
                  <a:latin typeface="+mj-lt"/>
                </a:rPr>
                <a:t>Version Control and Project Management</a:t>
              </a:r>
              <a:endParaRPr lang="en-US" sz="3200" b="1">
                <a:solidFill>
                  <a:srgbClr val="4472C4"/>
                </a:solidFill>
                <a:latin typeface="+mj-lt"/>
                <a:cs typeface="Calibri Light"/>
              </a:endParaRPr>
            </a:p>
          </p:txBody>
        </p:sp>
        <p:sp>
          <p:nvSpPr>
            <p:cNvPr id="62" name="TextBox 61">
              <a:extLst>
                <a:ext uri="{FF2B5EF4-FFF2-40B4-BE49-F238E27FC236}">
                  <a16:creationId xmlns:a16="http://schemas.microsoft.com/office/drawing/2014/main" id="{3AE6C5AA-CEF9-7147-9386-D79F709CFCD0}"/>
                </a:ext>
              </a:extLst>
            </p:cNvPr>
            <p:cNvSpPr txBox="1"/>
            <p:nvPr/>
          </p:nvSpPr>
          <p:spPr>
            <a:xfrm>
              <a:off x="9520972" y="5974585"/>
              <a:ext cx="1667959" cy="461665"/>
            </a:xfrm>
            <a:prstGeom prst="rect">
              <a:avLst/>
            </a:prstGeom>
            <a:solidFill>
              <a:schemeClr val="bg1"/>
            </a:solidFill>
          </p:spPr>
          <p:txBody>
            <a:bodyPr wrap="square" rtlCol="0">
              <a:spAutoFit/>
            </a:bodyPr>
            <a:lstStyle/>
            <a:p>
              <a:pPr marL="342900" indent="-342900" defTabSz="713232">
                <a:spcAft>
                  <a:spcPts val="600"/>
                </a:spcAft>
                <a:buFont typeface="Arial" panose="020B0604020202020204" pitchFamily="34" charset="0"/>
                <a:buChar char="•"/>
              </a:pPr>
              <a:r>
                <a:rPr lang="en-US" sz="2400" err="1">
                  <a:latin typeface="+mj-lt"/>
                </a:rPr>
                <a:t>Github</a:t>
              </a:r>
              <a:endParaRPr lang="en-US" sz="2400">
                <a:latin typeface="+mj-lt"/>
              </a:endParaRPr>
            </a:p>
          </p:txBody>
        </p:sp>
        <p:sp>
          <p:nvSpPr>
            <p:cNvPr id="63" name="TextBox 62">
              <a:extLst>
                <a:ext uri="{FF2B5EF4-FFF2-40B4-BE49-F238E27FC236}">
                  <a16:creationId xmlns:a16="http://schemas.microsoft.com/office/drawing/2014/main" id="{EEB2B4B6-89F7-664A-AF9C-ED7115315599}"/>
                </a:ext>
              </a:extLst>
            </p:cNvPr>
            <p:cNvSpPr txBox="1"/>
            <p:nvPr/>
          </p:nvSpPr>
          <p:spPr>
            <a:xfrm>
              <a:off x="11283841" y="5958228"/>
              <a:ext cx="1667959" cy="461665"/>
            </a:xfrm>
            <a:prstGeom prst="rect">
              <a:avLst/>
            </a:prstGeom>
            <a:solidFill>
              <a:schemeClr val="bg1"/>
            </a:solidFill>
          </p:spPr>
          <p:txBody>
            <a:bodyPr wrap="square" rtlCol="0">
              <a:spAutoFit/>
            </a:bodyPr>
            <a:lstStyle/>
            <a:p>
              <a:pPr marL="342900" indent="-342900" defTabSz="713232">
                <a:spcAft>
                  <a:spcPts val="600"/>
                </a:spcAft>
                <a:buFont typeface="Arial" panose="020B0604020202020204" pitchFamily="34" charset="0"/>
                <a:buChar char="•"/>
              </a:pPr>
              <a:r>
                <a:rPr lang="en-US" sz="2400">
                  <a:latin typeface="+mj-lt"/>
                </a:rPr>
                <a:t>Trello</a:t>
              </a:r>
            </a:p>
          </p:txBody>
        </p:sp>
      </p:grpSp>
      <p:sp>
        <p:nvSpPr>
          <p:cNvPr id="69" name="Alternate Process 68">
            <a:extLst>
              <a:ext uri="{FF2B5EF4-FFF2-40B4-BE49-F238E27FC236}">
                <a16:creationId xmlns:a16="http://schemas.microsoft.com/office/drawing/2014/main" id="{A96BB679-09EA-174E-9AB7-B3F3DFCCB571}"/>
              </a:ext>
            </a:extLst>
          </p:cNvPr>
          <p:cNvSpPr/>
          <p:nvPr/>
        </p:nvSpPr>
        <p:spPr>
          <a:xfrm>
            <a:off x="8987478" y="6590331"/>
            <a:ext cx="7964424" cy="3337560"/>
          </a:xfrm>
          <a:prstGeom prst="flowChartAlternateProcess">
            <a:avLst/>
          </a:prstGeom>
          <a:solidFill>
            <a:schemeClr val="bg1"/>
          </a:solidFill>
          <a:ln w="28575">
            <a:solidFill>
              <a:srgbClr val="1FA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8D1D3A94-EFA6-7949-92F9-49BA7E4041BB}"/>
              </a:ext>
            </a:extLst>
          </p:cNvPr>
          <p:cNvSpPr txBox="1"/>
          <p:nvPr/>
        </p:nvSpPr>
        <p:spPr>
          <a:xfrm>
            <a:off x="9538862" y="7218310"/>
            <a:ext cx="5161879" cy="2693045"/>
          </a:xfrm>
          <a:prstGeom prst="rect">
            <a:avLst/>
          </a:prstGeom>
          <a:noFill/>
        </p:spPr>
        <p:txBody>
          <a:bodyPr wrap="square" rtlCol="0">
            <a:spAutoFit/>
          </a:bodyPr>
          <a:lstStyle/>
          <a:p>
            <a:pPr marL="342900" indent="-342900" defTabSz="713232">
              <a:spcAft>
                <a:spcPts val="600"/>
              </a:spcAft>
              <a:buFont typeface="Arial" panose="020B0604020202020204" pitchFamily="34" charset="0"/>
              <a:buChar char="•"/>
            </a:pPr>
            <a:r>
              <a:rPr lang="en-US" sz="2400">
                <a:latin typeface="+mj-lt"/>
              </a:rPr>
              <a:t>Machine Learning</a:t>
            </a:r>
          </a:p>
          <a:p>
            <a:pPr marL="342900" indent="-342900" defTabSz="713232">
              <a:spcAft>
                <a:spcPts val="600"/>
              </a:spcAft>
              <a:buFont typeface="Arial" panose="020B0604020202020204" pitchFamily="34" charset="0"/>
              <a:buChar char="•"/>
            </a:pPr>
            <a:r>
              <a:rPr lang="en-US" sz="2400">
                <a:latin typeface="+mj-lt"/>
              </a:rPr>
              <a:t>Image Processing</a:t>
            </a:r>
          </a:p>
          <a:p>
            <a:pPr marL="342900" indent="-342900" defTabSz="713232">
              <a:spcAft>
                <a:spcPts val="600"/>
              </a:spcAft>
              <a:buFont typeface="Arial" panose="020B0604020202020204" pitchFamily="34" charset="0"/>
              <a:buChar char="•"/>
            </a:pPr>
            <a:r>
              <a:rPr lang="en-US" sz="2400">
                <a:latin typeface="+mj-lt"/>
              </a:rPr>
              <a:t>Convolutional Neural Network (CNN)</a:t>
            </a:r>
          </a:p>
          <a:p>
            <a:pPr marL="342900" indent="-342900" defTabSz="713232">
              <a:spcAft>
                <a:spcPts val="600"/>
              </a:spcAft>
              <a:buFont typeface="Arial" panose="020B0604020202020204" pitchFamily="34" charset="0"/>
              <a:buChar char="•"/>
            </a:pPr>
            <a:r>
              <a:rPr lang="en-US" sz="2400">
                <a:latin typeface="+mj-lt"/>
              </a:rPr>
              <a:t>Recurrent Neural Network (RNN)</a:t>
            </a:r>
          </a:p>
          <a:p>
            <a:pPr marL="342900" indent="-342900" defTabSz="713232">
              <a:spcAft>
                <a:spcPts val="600"/>
              </a:spcAft>
              <a:buFont typeface="Arial" panose="020B0604020202020204" pitchFamily="34" charset="0"/>
              <a:buChar char="•"/>
            </a:pPr>
            <a:r>
              <a:rPr lang="en-US" sz="2400">
                <a:latin typeface="+mj-lt"/>
              </a:rPr>
              <a:t>Containerization</a:t>
            </a:r>
          </a:p>
          <a:p>
            <a:pPr marL="342900" indent="-342900" defTabSz="713232">
              <a:spcAft>
                <a:spcPts val="600"/>
              </a:spcAft>
              <a:buFont typeface="Arial" panose="020B0604020202020204" pitchFamily="34" charset="0"/>
              <a:buChar char="•"/>
            </a:pPr>
            <a:r>
              <a:rPr lang="en-US" sz="2400">
                <a:latin typeface="+mj-lt"/>
              </a:rPr>
              <a:t>Microservices</a:t>
            </a:r>
          </a:p>
        </p:txBody>
      </p:sp>
      <p:sp>
        <p:nvSpPr>
          <p:cNvPr id="76" name="TextBox 75">
            <a:extLst>
              <a:ext uri="{FF2B5EF4-FFF2-40B4-BE49-F238E27FC236}">
                <a16:creationId xmlns:a16="http://schemas.microsoft.com/office/drawing/2014/main" id="{682A4271-4A99-064C-805A-BC9ABE2F1313}"/>
              </a:ext>
            </a:extLst>
          </p:cNvPr>
          <p:cNvSpPr txBox="1"/>
          <p:nvPr/>
        </p:nvSpPr>
        <p:spPr>
          <a:xfrm>
            <a:off x="9479352" y="6616999"/>
            <a:ext cx="7344043" cy="584775"/>
          </a:xfrm>
          <a:prstGeom prst="rect">
            <a:avLst/>
          </a:prstGeom>
          <a:noFill/>
        </p:spPr>
        <p:txBody>
          <a:bodyPr wrap="square" lIns="91440" tIns="45720" rIns="91440" bIns="45720" rtlCol="0" anchor="t">
            <a:spAutoFit/>
          </a:bodyPr>
          <a:lstStyle/>
          <a:p>
            <a:r>
              <a:rPr lang="en-US" sz="3200" b="1">
                <a:solidFill>
                  <a:srgbClr val="4472C4"/>
                </a:solidFill>
                <a:latin typeface="+mj-lt"/>
              </a:rPr>
              <a:t>Technical Concepts</a:t>
            </a:r>
            <a:endParaRPr lang="en-US" sz="3200" b="1">
              <a:solidFill>
                <a:srgbClr val="4472C4"/>
              </a:solidFill>
              <a:latin typeface="+mj-lt"/>
              <a:cs typeface="Calibri Light"/>
            </a:endParaRPr>
          </a:p>
        </p:txBody>
      </p:sp>
      <p:sp>
        <p:nvSpPr>
          <p:cNvPr id="12" name="Date Placeholder 11">
            <a:extLst>
              <a:ext uri="{FF2B5EF4-FFF2-40B4-BE49-F238E27FC236}">
                <a16:creationId xmlns:a16="http://schemas.microsoft.com/office/drawing/2014/main" id="{8AAEF3AE-D930-4D4D-9C7C-FF887AAB6A7C}"/>
              </a:ext>
            </a:extLst>
          </p:cNvPr>
          <p:cNvSpPr>
            <a:spLocks noGrp="1"/>
          </p:cNvSpPr>
          <p:nvPr>
            <p:ph type="dt" sz="half" idx="11"/>
          </p:nvPr>
        </p:nvSpPr>
        <p:spPr>
          <a:xfrm>
            <a:off x="6313221" y="9572367"/>
            <a:ext cx="4114800" cy="547688"/>
          </a:xfrm>
        </p:spPr>
        <p:txBody>
          <a:bodyPr/>
          <a:lstStyle/>
          <a:p>
            <a:pPr algn="ctr"/>
            <a:fld id="{AD33190F-CA48-364E-9F29-29CF7F6096BF}" type="datetime1">
              <a:rPr lang="en-US" smtClean="0"/>
              <a:pPr algn="ctr"/>
              <a:t>12/7/2024</a:t>
            </a:fld>
            <a:endParaRPr lang="en-US"/>
          </a:p>
        </p:txBody>
      </p:sp>
      <p:sp>
        <p:nvSpPr>
          <p:cNvPr id="13" name="Slide Number Placeholder 12">
            <a:extLst>
              <a:ext uri="{FF2B5EF4-FFF2-40B4-BE49-F238E27FC236}">
                <a16:creationId xmlns:a16="http://schemas.microsoft.com/office/drawing/2014/main" id="{4D75BCE9-7A4F-C14F-8EE5-93F7B0A4C5FE}"/>
              </a:ext>
            </a:extLst>
          </p:cNvPr>
          <p:cNvSpPr>
            <a:spLocks noGrp="1"/>
          </p:cNvSpPr>
          <p:nvPr>
            <p:ph type="sldNum" sz="quarter" idx="12"/>
          </p:nvPr>
        </p:nvSpPr>
        <p:spPr/>
        <p:txBody>
          <a:bodyPr/>
          <a:lstStyle/>
          <a:p>
            <a:fld id="{6C7DB447-F667-7F4D-B9C9-B475A93CC50D}" type="slidenum">
              <a:rPr lang="en-US" smtClean="0"/>
              <a:pPr/>
              <a:t>20</a:t>
            </a:fld>
            <a:endParaRPr lang="en-US"/>
          </a:p>
        </p:txBody>
      </p:sp>
      <p:sp>
        <p:nvSpPr>
          <p:cNvPr id="64" name="Oval 63">
            <a:extLst>
              <a:ext uri="{FF2B5EF4-FFF2-40B4-BE49-F238E27FC236}">
                <a16:creationId xmlns:a16="http://schemas.microsoft.com/office/drawing/2014/main" id="{4FEA2449-6B6E-FD42-A8B2-885A7C532E0A}"/>
              </a:ext>
            </a:extLst>
          </p:cNvPr>
          <p:cNvSpPr/>
          <p:nvPr/>
        </p:nvSpPr>
        <p:spPr>
          <a:xfrm>
            <a:off x="580794" y="5110954"/>
            <a:ext cx="1441939" cy="139539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9522BE7A-AFBC-9D47-B8BE-08434634EFD8}"/>
              </a:ext>
            </a:extLst>
          </p:cNvPr>
          <p:cNvCxnSpPr>
            <a:cxnSpLocks/>
          </p:cNvCxnSpPr>
          <p:nvPr/>
        </p:nvCxnSpPr>
        <p:spPr>
          <a:xfrm flipV="1">
            <a:off x="2011743" y="5263003"/>
            <a:ext cx="1481444" cy="33074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51AA60A-7282-6C4E-B85F-617B82407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4682" y="5413781"/>
            <a:ext cx="847631" cy="847631"/>
          </a:xfrm>
          <a:prstGeom prst="rect">
            <a:avLst/>
          </a:prstGeom>
        </p:spPr>
      </p:pic>
    </p:spTree>
    <p:extLst>
      <p:ext uri="{BB962C8B-B14F-4D97-AF65-F5344CB8AC3E}">
        <p14:creationId xmlns:p14="http://schemas.microsoft.com/office/powerpoint/2010/main" val="34477163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2366579" y="4191428"/>
            <a:ext cx="13554866" cy="1569660"/>
          </a:xfrm>
          <a:prstGeom prst="rect">
            <a:avLst/>
          </a:prstGeom>
        </p:spPr>
        <p:txBody>
          <a:bodyPr wrap="none">
            <a:spAutoFit/>
          </a:bodyPr>
          <a:lstStyle/>
          <a:p>
            <a:pPr algn="ctr"/>
            <a:r>
              <a:rPr lang="id-ID" sz="9600" b="1">
                <a:solidFill>
                  <a:srgbClr val="049BEB"/>
                </a:solidFill>
                <a:latin typeface="+mj-lt"/>
                <a:cs typeface="Poppins" panose="00000500000000000000" pitchFamily="2" charset="0"/>
              </a:rPr>
              <a:t>INDIVIDUAL COMPONENTS</a:t>
            </a:r>
          </a:p>
        </p:txBody>
      </p:sp>
      <p:sp>
        <p:nvSpPr>
          <p:cNvPr id="2" name="Date Placeholder 1">
            <a:extLst>
              <a:ext uri="{FF2B5EF4-FFF2-40B4-BE49-F238E27FC236}">
                <a16:creationId xmlns:a16="http://schemas.microsoft.com/office/drawing/2014/main" id="{F05C6849-21AF-494B-A5A5-21191E795F63}"/>
              </a:ext>
            </a:extLst>
          </p:cNvPr>
          <p:cNvSpPr>
            <a:spLocks noGrp="1"/>
          </p:cNvSpPr>
          <p:nvPr>
            <p:ph type="dt" sz="half" idx="10"/>
          </p:nvPr>
        </p:nvSpPr>
        <p:spPr>
          <a:xfrm>
            <a:off x="7086600" y="9651703"/>
            <a:ext cx="4114800" cy="547688"/>
          </a:xfrm>
        </p:spPr>
        <p:txBody>
          <a:bodyPr/>
          <a:lstStyle/>
          <a:p>
            <a:pPr algn="ctr"/>
            <a:fld id="{E790DED6-AA8E-7E4A-A662-84CA5CACD21D}" type="datetime1">
              <a:rPr lang="en-US" smtClean="0"/>
              <a:pPr algn="ctr"/>
              <a:t>12/7/2024</a:t>
            </a:fld>
            <a:endParaRPr lang="en-US"/>
          </a:p>
        </p:txBody>
      </p:sp>
      <p:sp>
        <p:nvSpPr>
          <p:cNvPr id="4" name="Slide Number Placeholder 3">
            <a:extLst>
              <a:ext uri="{FF2B5EF4-FFF2-40B4-BE49-F238E27FC236}">
                <a16:creationId xmlns:a16="http://schemas.microsoft.com/office/drawing/2014/main" id="{006C0001-3BF4-F047-ACE3-DB90BB9840D7}"/>
              </a:ext>
            </a:extLst>
          </p:cNvPr>
          <p:cNvSpPr>
            <a:spLocks noGrp="1"/>
          </p:cNvSpPr>
          <p:nvPr>
            <p:ph type="sldNum" sz="quarter" idx="11"/>
          </p:nvPr>
        </p:nvSpPr>
        <p:spPr/>
        <p:txBody>
          <a:bodyPr/>
          <a:lstStyle/>
          <a:p>
            <a:fld id="{6C7DB447-F667-7F4D-B9C9-B475A93CC50D}" type="slidenum">
              <a:rPr lang="en-US" smtClean="0"/>
              <a:pPr/>
              <a:t>21</a:t>
            </a:fld>
            <a:endParaRPr lang="en-US"/>
          </a:p>
        </p:txBody>
      </p:sp>
    </p:spTree>
    <p:extLst>
      <p:ext uri="{BB962C8B-B14F-4D97-AF65-F5344CB8AC3E}">
        <p14:creationId xmlns:p14="http://schemas.microsoft.com/office/powerpoint/2010/main" val="34395243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1" name="Rectangle 32">
            <a:extLst>
              <a:ext uri="{FF2B5EF4-FFF2-40B4-BE49-F238E27FC236}">
                <a16:creationId xmlns:a16="http://schemas.microsoft.com/office/drawing/2014/main" id="{6AB2C3CE-CBD7-7E4E-A8AC-FA9A79DA2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4">
            <a:extLst>
              <a:ext uri="{FF2B5EF4-FFF2-40B4-BE49-F238E27FC236}">
                <a16:creationId xmlns:a16="http://schemas.microsoft.com/office/drawing/2014/main" id="{487F3ECD-41BA-E44A-A555-D0DF55D72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7" name="Freeform: Shape 35">
              <a:extLst>
                <a:ext uri="{FF2B5EF4-FFF2-40B4-BE49-F238E27FC236}">
                  <a16:creationId xmlns:a16="http://schemas.microsoft.com/office/drawing/2014/main" id="{F6E237D0-A731-9F4C-94CA-98A48C4CE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6">
              <a:extLst>
                <a:ext uri="{FF2B5EF4-FFF2-40B4-BE49-F238E27FC236}">
                  <a16:creationId xmlns:a16="http://schemas.microsoft.com/office/drawing/2014/main" id="{A3305B56-946B-2E47-8231-F6405D2FE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38">
            <a:extLst>
              <a:ext uri="{FF2B5EF4-FFF2-40B4-BE49-F238E27FC236}">
                <a16:creationId xmlns:a16="http://schemas.microsoft.com/office/drawing/2014/main" id="{AC673982-19DA-D04E-BC10-24789368A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40">
            <a:extLst>
              <a:ext uri="{FF2B5EF4-FFF2-40B4-BE49-F238E27FC236}">
                <a16:creationId xmlns:a16="http://schemas.microsoft.com/office/drawing/2014/main" id="{151F3CC2-5F3A-1147-BE23-7F024B54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489D0A7-9DC2-0849-91F9-E87EB63C51CD}"/>
              </a:ext>
            </a:extLst>
          </p:cNvPr>
          <p:cNvGrpSpPr/>
          <p:nvPr/>
        </p:nvGrpSpPr>
        <p:grpSpPr>
          <a:xfrm>
            <a:off x="15353144" y="7431937"/>
            <a:ext cx="687560" cy="687560"/>
            <a:chOff x="5492751" y="2584451"/>
            <a:chExt cx="244475" cy="244475"/>
          </a:xfrm>
          <a:solidFill>
            <a:schemeClr val="bg1"/>
          </a:solidFill>
        </p:grpSpPr>
        <p:sp>
          <p:nvSpPr>
            <p:cNvPr id="22" name="Freeform 167">
              <a:extLst>
                <a:ext uri="{FF2B5EF4-FFF2-40B4-BE49-F238E27FC236}">
                  <a16:creationId xmlns:a16="http://schemas.microsoft.com/office/drawing/2014/main" id="{6F32A3A2-2EEA-B34D-984C-60E62EEF9E7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24" name="Freeform 168">
              <a:extLst>
                <a:ext uri="{FF2B5EF4-FFF2-40B4-BE49-F238E27FC236}">
                  <a16:creationId xmlns:a16="http://schemas.microsoft.com/office/drawing/2014/main" id="{8207E658-A8BF-CE41-AB8B-912490E40641}"/>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6" name="TextBox 25">
            <a:extLst>
              <a:ext uri="{FF2B5EF4-FFF2-40B4-BE49-F238E27FC236}">
                <a16:creationId xmlns:a16="http://schemas.microsoft.com/office/drawing/2014/main" id="{65D5EAA7-A7F5-234F-A335-B340FBD5AD5E}"/>
              </a:ext>
            </a:extLst>
          </p:cNvPr>
          <p:cNvSpPr txBox="1"/>
          <p:nvPr/>
        </p:nvSpPr>
        <p:spPr>
          <a:xfrm>
            <a:off x="2126799" y="5882756"/>
            <a:ext cx="16161201" cy="1446550"/>
          </a:xfrm>
          <a:prstGeom prst="rect">
            <a:avLst/>
          </a:prstGeom>
          <a:noFill/>
        </p:spPr>
        <p:txBody>
          <a:bodyPr wrap="square" rtlCol="0">
            <a:spAutoFit/>
          </a:bodyPr>
          <a:lstStyle/>
          <a:p>
            <a:r>
              <a:rPr lang="id-ID" sz="8800">
                <a:solidFill>
                  <a:schemeClr val="accent1"/>
                </a:solidFill>
                <a:cs typeface="Poppins" panose="00000500000000000000" pitchFamily="2" charset="0"/>
              </a:rPr>
              <a:t>IT21189944 | Madusanka G.K.I</a:t>
            </a:r>
          </a:p>
        </p:txBody>
      </p:sp>
      <p:sp>
        <p:nvSpPr>
          <p:cNvPr id="27" name="TextBox 26">
            <a:extLst>
              <a:ext uri="{FF2B5EF4-FFF2-40B4-BE49-F238E27FC236}">
                <a16:creationId xmlns:a16="http://schemas.microsoft.com/office/drawing/2014/main" id="{6844160B-BFF1-FE43-BA70-C02DA76A3E0D}"/>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28" name="Picture 27">
            <a:extLst>
              <a:ext uri="{FF2B5EF4-FFF2-40B4-BE49-F238E27FC236}">
                <a16:creationId xmlns:a16="http://schemas.microsoft.com/office/drawing/2014/main" id="{9832B994-FDAF-3640-8AF1-67812595E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20575B10-F7F9-F441-A991-527DF45114F8}"/>
              </a:ext>
            </a:extLst>
          </p:cNvPr>
          <p:cNvSpPr>
            <a:spLocks noGrp="1"/>
          </p:cNvSpPr>
          <p:nvPr>
            <p:ph type="dt" sz="half" idx="10"/>
          </p:nvPr>
        </p:nvSpPr>
        <p:spPr>
          <a:xfrm>
            <a:off x="7086600" y="9651703"/>
            <a:ext cx="4114800" cy="547688"/>
          </a:xfrm>
        </p:spPr>
        <p:txBody>
          <a:bodyPr/>
          <a:lstStyle/>
          <a:p>
            <a:pPr algn="ctr"/>
            <a:fld id="{1519A188-CA04-EC45-8E53-41DC4418FC54}" type="datetime1">
              <a:rPr lang="en-US" smtClean="0"/>
              <a:pPr algn="ctr"/>
              <a:t>12/7/2024</a:t>
            </a:fld>
            <a:endParaRPr lang="en-US"/>
          </a:p>
        </p:txBody>
      </p:sp>
      <p:sp>
        <p:nvSpPr>
          <p:cNvPr id="3" name="Slide Number Placeholder 2">
            <a:extLst>
              <a:ext uri="{FF2B5EF4-FFF2-40B4-BE49-F238E27FC236}">
                <a16:creationId xmlns:a16="http://schemas.microsoft.com/office/drawing/2014/main" id="{03985E0C-E316-9C48-87E2-BE611E087E8C}"/>
              </a:ext>
            </a:extLst>
          </p:cNvPr>
          <p:cNvSpPr>
            <a:spLocks noGrp="1"/>
          </p:cNvSpPr>
          <p:nvPr>
            <p:ph type="sldNum" sz="quarter" idx="11"/>
          </p:nvPr>
        </p:nvSpPr>
        <p:spPr/>
        <p:txBody>
          <a:bodyPr/>
          <a:lstStyle/>
          <a:p>
            <a:fld id="{6C7DB447-F667-7F4D-B9C9-B475A93CC50D}" type="slidenum">
              <a:rPr lang="en-US" smtClean="0"/>
              <a:pPr/>
              <a:t>22</a:t>
            </a:fld>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8E41B950-1B41-1421-3E43-C08965F8B99D}"/>
              </a:ext>
            </a:extLst>
          </p:cNvPr>
          <p:cNvPicPr>
            <a:picLocks noChangeAspect="1"/>
          </p:cNvPicPr>
          <p:nvPr/>
        </p:nvPicPr>
        <p:blipFill rotWithShape="1">
          <a:blip r:embed="rId3"/>
          <a:srcRect t="90286" r="71976"/>
          <a:stretch/>
        </p:blipFill>
        <p:spPr>
          <a:xfrm>
            <a:off x="445629" y="9590034"/>
            <a:ext cx="2514600" cy="490308"/>
          </a:xfrm>
          <a:prstGeom prst="rect">
            <a:avLst/>
          </a:prstGeom>
        </p:spPr>
      </p:pic>
      <p:pic>
        <p:nvPicPr>
          <p:cNvPr id="23" name="Picture 22">
            <a:extLst>
              <a:ext uri="{FF2B5EF4-FFF2-40B4-BE49-F238E27FC236}">
                <a16:creationId xmlns:a16="http://schemas.microsoft.com/office/drawing/2014/main" id="{2986A13C-D005-9848-93A3-0C98F606C2A8}"/>
              </a:ext>
            </a:extLst>
          </p:cNvPr>
          <p:cNvPicPr>
            <a:picLocks noChangeAspect="1"/>
          </p:cNvPicPr>
          <p:nvPr/>
        </p:nvPicPr>
        <p:blipFill rotWithShape="1">
          <a:blip r:embed="rId4">
            <a:extLst>
              <a:ext uri="{28A0092B-C50C-407E-A947-70E740481C1C}">
                <a14:useLocalDpi xmlns:a14="http://schemas.microsoft.com/office/drawing/2010/main" val="0"/>
              </a:ext>
            </a:extLst>
          </a:blip>
          <a:srcRect t="9739" b="16053"/>
          <a:stretch/>
        </p:blipFill>
        <p:spPr>
          <a:xfrm>
            <a:off x="7086599" y="1621785"/>
            <a:ext cx="3578387" cy="3540581"/>
          </a:xfrm>
          <a:prstGeom prst="rect">
            <a:avLst/>
          </a:prstGeom>
        </p:spPr>
      </p:pic>
    </p:spTree>
    <p:extLst>
      <p:ext uri="{BB962C8B-B14F-4D97-AF65-F5344CB8AC3E}">
        <p14:creationId xmlns:p14="http://schemas.microsoft.com/office/powerpoint/2010/main" val="30606517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5016758"/>
          </a:xfrm>
          <a:prstGeom prst="rect">
            <a:avLst/>
          </a:prstGeom>
        </p:spPr>
        <p:txBody>
          <a:bodyPr wrap="square">
            <a:spAutoFit/>
          </a:bodyPr>
          <a:lstStyle/>
          <a:p>
            <a:pPr algn="ctr"/>
            <a:r>
              <a:rPr lang="en-US" sz="8000" b="1"/>
              <a:t>EMOTION RECOGNITION TO PROVIDE REAL-TIME ADAPTIVE FEEDBACK AND ADJUST ACTIVITY DIFFICULTY LEVEL</a:t>
            </a:r>
            <a:endParaRPr lang="id-ID" sz="8000" b="1">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848F1DEC-A73A-A44E-B7F9-B00742D43A60}"/>
              </a:ext>
            </a:extLst>
          </p:cNvPr>
          <p:cNvSpPr>
            <a:spLocks noGrp="1"/>
          </p:cNvSpPr>
          <p:nvPr>
            <p:ph type="dt" sz="half" idx="10"/>
          </p:nvPr>
        </p:nvSpPr>
        <p:spPr/>
        <p:txBody>
          <a:bodyPr/>
          <a:lstStyle/>
          <a:p>
            <a:fld id="{8F3F9401-3573-FC46-8908-3F0EAED8478E}" type="datetime1">
              <a:rPr lang="en-US" smtClean="0"/>
              <a:t>12/7/2024</a:t>
            </a:fld>
            <a:endParaRPr lang="en-US"/>
          </a:p>
        </p:txBody>
      </p:sp>
      <p:sp>
        <p:nvSpPr>
          <p:cNvPr id="4" name="Slide Number Placeholder 3">
            <a:extLst>
              <a:ext uri="{FF2B5EF4-FFF2-40B4-BE49-F238E27FC236}">
                <a16:creationId xmlns:a16="http://schemas.microsoft.com/office/drawing/2014/main" id="{F36470C3-F8B8-AF49-8CBD-D23866CB6ABF}"/>
              </a:ext>
            </a:extLst>
          </p:cNvPr>
          <p:cNvSpPr>
            <a:spLocks noGrp="1"/>
          </p:cNvSpPr>
          <p:nvPr>
            <p:ph type="sldNum" sz="quarter" idx="11"/>
          </p:nvPr>
        </p:nvSpPr>
        <p:spPr/>
        <p:txBody>
          <a:bodyPr/>
          <a:lstStyle/>
          <a:p>
            <a:fld id="{6C7DB447-F667-7F4D-B9C9-B475A93CC50D}" type="slidenum">
              <a:rPr lang="en-US" smtClean="0"/>
              <a:pPr/>
              <a:t>23</a:t>
            </a:fld>
            <a:endParaRPr lang="en-US"/>
          </a:p>
        </p:txBody>
      </p:sp>
      <p:sp>
        <p:nvSpPr>
          <p:cNvPr id="5" name="Date Placeholder 1">
            <a:extLst>
              <a:ext uri="{FF2B5EF4-FFF2-40B4-BE49-F238E27FC236}">
                <a16:creationId xmlns:a16="http://schemas.microsoft.com/office/drawing/2014/main" id="{2709E343-4DB1-11AE-2287-B8665C15D890}"/>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Tree>
    <p:extLst>
      <p:ext uri="{BB962C8B-B14F-4D97-AF65-F5344CB8AC3E}">
        <p14:creationId xmlns:p14="http://schemas.microsoft.com/office/powerpoint/2010/main" val="10194498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600960"/>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Research</a:t>
            </a:r>
            <a:r>
              <a:rPr lang="id-ID" sz="6000" b="1">
                <a:solidFill>
                  <a:schemeClr val="tx1">
                    <a:lumMod val="75000"/>
                    <a:lumOff val="25000"/>
                  </a:schemeClr>
                </a:solidFill>
                <a:cs typeface="Poppins" panose="00000500000000000000" pitchFamily="2" charset="0"/>
              </a:rPr>
              <a:t> Problem</a:t>
            </a:r>
          </a:p>
        </p:txBody>
      </p:sp>
      <p:sp>
        <p:nvSpPr>
          <p:cNvPr id="2" name="Oval 1">
            <a:extLst>
              <a:ext uri="{FF2B5EF4-FFF2-40B4-BE49-F238E27FC236}">
                <a16:creationId xmlns:a16="http://schemas.microsoft.com/office/drawing/2014/main" id="{5A445FE9-1FE8-894C-94F0-47FAB8EDB9D1}"/>
              </a:ext>
            </a:extLst>
          </p:cNvPr>
          <p:cNvSpPr/>
          <p:nvPr/>
        </p:nvSpPr>
        <p:spPr>
          <a:xfrm>
            <a:off x="1192282" y="2842606"/>
            <a:ext cx="4389120" cy="4538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0E476-475F-594C-BE61-6F6B1D501AAC}"/>
              </a:ext>
            </a:extLst>
          </p:cNvPr>
          <p:cNvSpPr txBox="1"/>
          <p:nvPr/>
        </p:nvSpPr>
        <p:spPr>
          <a:xfrm>
            <a:off x="1779366" y="3588486"/>
            <a:ext cx="3519403" cy="3785652"/>
          </a:xfrm>
          <a:prstGeom prst="rect">
            <a:avLst/>
          </a:prstGeom>
          <a:noFill/>
        </p:spPr>
        <p:txBody>
          <a:bodyPr wrap="square" rtlCol="0">
            <a:spAutoFit/>
          </a:bodyPr>
          <a:lstStyle/>
          <a:p>
            <a:pPr algn="ctr"/>
            <a:r>
              <a:rPr lang="id-ID" sz="4800" b="1" dirty="0" err="1">
                <a:solidFill>
                  <a:schemeClr val="bg1"/>
                </a:solidFill>
                <a:latin typeface="Poppins" panose="00000500000000000000" pitchFamily="2" charset="0"/>
                <a:cs typeface="Poppins" panose="00000500000000000000" pitchFamily="2" charset="0"/>
              </a:rPr>
              <a:t>How</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do</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we</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create</a:t>
            </a:r>
            <a:endParaRPr lang="id-ID" sz="4800" b="1" dirty="0">
              <a:solidFill>
                <a:schemeClr val="bg1"/>
              </a:solidFill>
              <a:latin typeface="Poppins" panose="00000500000000000000" pitchFamily="2" charset="0"/>
              <a:cs typeface="Poppins" panose="00000500000000000000" pitchFamily="2" charset="0"/>
            </a:endParaRPr>
          </a:p>
          <a:p>
            <a:pPr algn="ctr"/>
            <a:r>
              <a:rPr lang="id-ID" sz="4800" b="1" dirty="0" err="1">
                <a:solidFill>
                  <a:schemeClr val="bg1"/>
                </a:solidFill>
                <a:latin typeface="Poppins" panose="00000500000000000000" pitchFamily="2" charset="0"/>
                <a:cs typeface="Poppins" panose="00000500000000000000" pitchFamily="2" charset="0"/>
              </a:rPr>
              <a:t>A</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system</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that</a:t>
            </a:r>
            <a:r>
              <a:rPr lang="id-ID" sz="4800" b="1" dirty="0">
                <a:solidFill>
                  <a:schemeClr val="bg1"/>
                </a:solidFill>
                <a:latin typeface="Poppins" panose="00000500000000000000" pitchFamily="2" charset="0"/>
                <a:cs typeface="Poppins" panose="00000500000000000000" pitchFamily="2" charset="0"/>
              </a:rPr>
              <a:t> </a:t>
            </a:r>
            <a:r>
              <a:rPr lang="id-ID" sz="4800" b="1" dirty="0" err="1">
                <a:solidFill>
                  <a:schemeClr val="bg1"/>
                </a:solidFill>
                <a:latin typeface="Poppins" panose="00000500000000000000" pitchFamily="2" charset="0"/>
                <a:cs typeface="Poppins" panose="00000500000000000000" pitchFamily="2" charset="0"/>
              </a:rPr>
              <a:t>provide</a:t>
            </a:r>
            <a:r>
              <a:rPr lang="id-ID" sz="4800" b="1" dirty="0">
                <a:solidFill>
                  <a:schemeClr val="bg1"/>
                </a:solidFill>
                <a:latin typeface="Poppins" panose="00000500000000000000" pitchFamily="2" charset="0"/>
                <a:cs typeface="Poppins" panose="00000500000000000000" pitchFamily="2" charset="0"/>
              </a:rPr>
              <a:t> </a:t>
            </a:r>
          </a:p>
        </p:txBody>
      </p:sp>
      <p:sp>
        <p:nvSpPr>
          <p:cNvPr id="9" name="TextBox 8">
            <a:extLst>
              <a:ext uri="{FF2B5EF4-FFF2-40B4-BE49-F238E27FC236}">
                <a16:creationId xmlns:a16="http://schemas.microsoft.com/office/drawing/2014/main" id="{7B3B45D5-D641-304B-B54E-68EC7D729E81}"/>
              </a:ext>
            </a:extLst>
          </p:cNvPr>
          <p:cNvSpPr txBox="1"/>
          <p:nvPr/>
        </p:nvSpPr>
        <p:spPr>
          <a:xfrm>
            <a:off x="6538996" y="3731897"/>
            <a:ext cx="11749004" cy="3330464"/>
          </a:xfrm>
          <a:prstGeom prst="rect">
            <a:avLst/>
          </a:prstGeom>
          <a:noFill/>
        </p:spPr>
        <p:txBody>
          <a:bodyPr wrap="square" rtlCol="0">
            <a:spAutoFit/>
          </a:bodyPr>
          <a:lstStyle/>
          <a:p>
            <a:pPr marL="685800" indent="-685800">
              <a:lnSpc>
                <a:spcPct val="150000"/>
              </a:lnSpc>
              <a:buFont typeface="Wingdings" pitchFamily="2" charset="2"/>
              <a:buChar char="Ø"/>
            </a:pPr>
            <a:r>
              <a:rPr lang="id-ID" sz="3600">
                <a:latin typeface="+mj-lt"/>
                <a:cs typeface="Poppins" panose="00000500000000000000" pitchFamily="2" charset="0"/>
              </a:rPr>
              <a:t>Real </a:t>
            </a:r>
            <a:r>
              <a:rPr lang="id-ID" sz="3600" err="1">
                <a:latin typeface="+mj-lt"/>
                <a:cs typeface="Poppins" panose="00000500000000000000" pitchFamily="2" charset="0"/>
              </a:rPr>
              <a:t>time</a:t>
            </a:r>
            <a:r>
              <a:rPr lang="id-ID" sz="3600">
                <a:latin typeface="+mj-lt"/>
                <a:cs typeface="Poppins" panose="00000500000000000000" pitchFamily="2" charset="0"/>
              </a:rPr>
              <a:t> </a:t>
            </a:r>
            <a:r>
              <a:rPr lang="id-ID" sz="3600" err="1">
                <a:latin typeface="+mj-lt"/>
                <a:cs typeface="Poppins" panose="00000500000000000000" pitchFamily="2" charset="0"/>
              </a:rPr>
              <a:t>emotion</a:t>
            </a:r>
            <a:r>
              <a:rPr lang="id-ID" sz="3600">
                <a:latin typeface="+mj-lt"/>
                <a:cs typeface="Poppins" panose="00000500000000000000" pitchFamily="2" charset="0"/>
              </a:rPr>
              <a:t> </a:t>
            </a:r>
            <a:r>
              <a:rPr lang="id-ID" sz="3600" err="1">
                <a:latin typeface="+mj-lt"/>
                <a:cs typeface="Poppins" panose="00000500000000000000" pitchFamily="2" charset="0"/>
              </a:rPr>
              <a:t>detection</a:t>
            </a:r>
            <a:r>
              <a:rPr lang="id-ID" sz="3600">
                <a:latin typeface="+mj-lt"/>
                <a:cs typeface="Poppins" panose="00000500000000000000" pitchFamily="2" charset="0"/>
              </a:rPr>
              <a:t> </a:t>
            </a:r>
            <a:r>
              <a:rPr lang="id-ID" sz="3600" err="1">
                <a:latin typeface="+mj-lt"/>
                <a:cs typeface="Poppins" panose="00000500000000000000" pitchFamily="2" charset="0"/>
              </a:rPr>
              <a:t>to</a:t>
            </a:r>
            <a:r>
              <a:rPr lang="id-ID" sz="3600">
                <a:latin typeface="+mj-lt"/>
                <a:cs typeface="Poppins" panose="00000500000000000000" pitchFamily="2" charset="0"/>
              </a:rPr>
              <a:t> </a:t>
            </a:r>
            <a:r>
              <a:rPr lang="id-ID" sz="3600" err="1">
                <a:latin typeface="+mj-lt"/>
                <a:cs typeface="Poppins" panose="00000500000000000000" pitchFamily="2" charset="0"/>
              </a:rPr>
              <a:t>reduce</a:t>
            </a:r>
            <a:r>
              <a:rPr lang="id-ID" sz="3600">
                <a:latin typeface="+mj-lt"/>
                <a:cs typeface="Poppins" panose="00000500000000000000" pitchFamily="2" charset="0"/>
              </a:rPr>
              <a:t> </a:t>
            </a:r>
            <a:r>
              <a:rPr lang="id-ID" sz="3600" err="1">
                <a:latin typeface="+mj-lt"/>
                <a:cs typeface="Poppins" panose="00000500000000000000" pitchFamily="2" charset="0"/>
              </a:rPr>
              <a:t>stress</a:t>
            </a:r>
            <a:r>
              <a:rPr lang="id-ID" sz="3600">
                <a:latin typeface="+mj-lt"/>
                <a:cs typeface="Poppins" panose="00000500000000000000" pitchFamily="2" charset="0"/>
              </a:rPr>
              <a:t> level</a:t>
            </a:r>
          </a:p>
          <a:p>
            <a:pPr marL="685800" indent="-685800">
              <a:lnSpc>
                <a:spcPct val="150000"/>
              </a:lnSpc>
              <a:buFont typeface="Wingdings" pitchFamily="2" charset="2"/>
              <a:buChar char="Ø"/>
            </a:pPr>
            <a:r>
              <a:rPr lang="id-ID" sz="3600" err="1">
                <a:latin typeface="+mj-lt"/>
                <a:cs typeface="Poppins" panose="00000500000000000000" pitchFamily="2" charset="0"/>
              </a:rPr>
              <a:t>Support</a:t>
            </a:r>
            <a:r>
              <a:rPr lang="id-ID" sz="3600">
                <a:latin typeface="+mj-lt"/>
                <a:cs typeface="Poppins" panose="00000500000000000000" pitchFamily="2" charset="0"/>
              </a:rPr>
              <a:t> </a:t>
            </a:r>
            <a:r>
              <a:rPr lang="id-ID" sz="3600" err="1">
                <a:latin typeface="+mj-lt"/>
                <a:cs typeface="Poppins" panose="00000500000000000000" pitchFamily="2" charset="0"/>
              </a:rPr>
              <a:t>student</a:t>
            </a:r>
            <a:r>
              <a:rPr lang="id-ID" sz="3600">
                <a:latin typeface="+mj-lt"/>
                <a:cs typeface="Poppins" panose="00000500000000000000" pitchFamily="2" charset="0"/>
              </a:rPr>
              <a:t> </a:t>
            </a:r>
            <a:r>
              <a:rPr lang="id-ID" sz="3600" err="1">
                <a:latin typeface="+mj-lt"/>
                <a:cs typeface="Poppins" panose="00000500000000000000" pitchFamily="2" charset="0"/>
              </a:rPr>
              <a:t>by</a:t>
            </a:r>
            <a:r>
              <a:rPr lang="id-ID" sz="3600">
                <a:latin typeface="+mj-lt"/>
                <a:cs typeface="Poppins" panose="00000500000000000000" pitchFamily="2" charset="0"/>
              </a:rPr>
              <a:t> </a:t>
            </a:r>
            <a:r>
              <a:rPr lang="id-ID" sz="3600" err="1">
                <a:latin typeface="+mj-lt"/>
                <a:cs typeface="Poppins" panose="00000500000000000000" pitchFamily="2" charset="0"/>
              </a:rPr>
              <a:t>dynamically</a:t>
            </a:r>
            <a:r>
              <a:rPr lang="id-ID" sz="3600">
                <a:latin typeface="+mj-lt"/>
                <a:cs typeface="Poppins" panose="00000500000000000000" pitchFamily="2" charset="0"/>
              </a:rPr>
              <a:t> </a:t>
            </a:r>
            <a:r>
              <a:rPr lang="id-ID" sz="3600" err="1">
                <a:latin typeface="+mj-lt"/>
                <a:cs typeface="Poppins" panose="00000500000000000000" pitchFamily="2" charset="0"/>
              </a:rPr>
              <a:t>changing</a:t>
            </a:r>
            <a:r>
              <a:rPr lang="id-ID" sz="3600">
                <a:latin typeface="+mj-lt"/>
                <a:cs typeface="Poppins" panose="00000500000000000000" pitchFamily="2" charset="0"/>
              </a:rPr>
              <a:t> </a:t>
            </a:r>
            <a:r>
              <a:rPr lang="id-ID" sz="3600" err="1">
                <a:latin typeface="+mj-lt"/>
                <a:cs typeface="Poppins" panose="00000500000000000000" pitchFamily="2" charset="0"/>
              </a:rPr>
              <a:t>the</a:t>
            </a:r>
            <a:r>
              <a:rPr lang="id-ID" sz="3600">
                <a:latin typeface="+mj-lt"/>
                <a:cs typeface="Poppins" panose="00000500000000000000" pitchFamily="2" charset="0"/>
              </a:rPr>
              <a:t> </a:t>
            </a:r>
            <a:r>
              <a:rPr lang="id-ID" sz="3600" err="1">
                <a:latin typeface="+mj-lt"/>
                <a:cs typeface="Poppins" panose="00000500000000000000" pitchFamily="2" charset="0"/>
              </a:rPr>
              <a:t>activity</a:t>
            </a:r>
            <a:r>
              <a:rPr lang="id-ID" sz="3600">
                <a:latin typeface="+mj-lt"/>
                <a:cs typeface="Poppins" panose="00000500000000000000" pitchFamily="2" charset="0"/>
              </a:rPr>
              <a:t> level</a:t>
            </a:r>
          </a:p>
          <a:p>
            <a:pPr marL="685800" indent="-685800">
              <a:lnSpc>
                <a:spcPct val="150000"/>
              </a:lnSpc>
              <a:buFont typeface="Wingdings" pitchFamily="2" charset="2"/>
              <a:buChar char="Ø"/>
            </a:pPr>
            <a:r>
              <a:rPr lang="id-ID" sz="3600" err="1">
                <a:latin typeface="+mj-lt"/>
                <a:cs typeface="Poppins" panose="00000500000000000000" pitchFamily="2" charset="0"/>
              </a:rPr>
              <a:t>Personalized</a:t>
            </a:r>
            <a:r>
              <a:rPr lang="id-ID" sz="3600">
                <a:latin typeface="+mj-lt"/>
                <a:cs typeface="Poppins" panose="00000500000000000000" pitchFamily="2" charset="0"/>
              </a:rPr>
              <a:t> </a:t>
            </a:r>
            <a:r>
              <a:rPr lang="id-ID" sz="3600" err="1">
                <a:latin typeface="+mj-lt"/>
                <a:cs typeface="Poppins" panose="00000500000000000000" pitchFamily="2" charset="0"/>
              </a:rPr>
              <a:t>Feedback</a:t>
            </a:r>
            <a:r>
              <a:rPr lang="id-ID" sz="3600">
                <a:latin typeface="+mj-lt"/>
                <a:cs typeface="Poppins" panose="00000500000000000000" pitchFamily="2" charset="0"/>
              </a:rPr>
              <a:t> </a:t>
            </a:r>
            <a:r>
              <a:rPr lang="id-ID" sz="3600" err="1">
                <a:latin typeface="+mj-lt"/>
                <a:cs typeface="Poppins" panose="00000500000000000000" pitchFamily="2" charset="0"/>
              </a:rPr>
              <a:t>to</a:t>
            </a:r>
            <a:r>
              <a:rPr lang="id-ID" sz="3600">
                <a:latin typeface="+mj-lt"/>
                <a:cs typeface="Poppins" panose="00000500000000000000" pitchFamily="2" charset="0"/>
              </a:rPr>
              <a:t> </a:t>
            </a:r>
            <a:r>
              <a:rPr lang="id-ID" sz="3600" err="1">
                <a:latin typeface="+mj-lt"/>
                <a:cs typeface="Poppins" panose="00000500000000000000" pitchFamily="2" charset="0"/>
              </a:rPr>
              <a:t>guardian</a:t>
            </a:r>
            <a:r>
              <a:rPr lang="id-ID" sz="3600">
                <a:latin typeface="+mj-lt"/>
                <a:cs typeface="Poppins" panose="00000500000000000000" pitchFamily="2" charset="0"/>
              </a:rPr>
              <a:t> </a:t>
            </a:r>
            <a:r>
              <a:rPr lang="id-ID" sz="3600" err="1">
                <a:latin typeface="+mj-lt"/>
                <a:cs typeface="Poppins" panose="00000500000000000000" pitchFamily="2" charset="0"/>
              </a:rPr>
              <a:t>with</a:t>
            </a:r>
            <a:r>
              <a:rPr lang="id-ID" sz="3600">
                <a:latin typeface="+mj-lt"/>
                <a:cs typeface="Poppins" panose="00000500000000000000" pitchFamily="2" charset="0"/>
              </a:rPr>
              <a:t> </a:t>
            </a:r>
            <a:r>
              <a:rPr lang="id-ID" sz="3600" err="1">
                <a:latin typeface="+mj-lt"/>
                <a:cs typeface="Poppins" panose="00000500000000000000" pitchFamily="2" charset="0"/>
              </a:rPr>
              <a:t>child’s</a:t>
            </a:r>
            <a:r>
              <a:rPr lang="id-ID" sz="3600">
                <a:latin typeface="+mj-lt"/>
                <a:cs typeface="Poppins" panose="00000500000000000000" pitchFamily="2" charset="0"/>
              </a:rPr>
              <a:t> </a:t>
            </a:r>
            <a:r>
              <a:rPr lang="id-ID" sz="3600" err="1">
                <a:latin typeface="+mj-lt"/>
                <a:cs typeface="Poppins" panose="00000500000000000000" pitchFamily="2" charset="0"/>
              </a:rPr>
              <a:t>emotion</a:t>
            </a:r>
            <a:r>
              <a:rPr lang="id-ID" sz="3600">
                <a:latin typeface="+mj-lt"/>
                <a:cs typeface="Poppins" panose="00000500000000000000" pitchFamily="2" charset="0"/>
              </a:rPr>
              <a:t> status </a:t>
            </a:r>
          </a:p>
        </p:txBody>
      </p:sp>
      <p:sp>
        <p:nvSpPr>
          <p:cNvPr id="3" name="Date Placeholder 2">
            <a:extLst>
              <a:ext uri="{FF2B5EF4-FFF2-40B4-BE49-F238E27FC236}">
                <a16:creationId xmlns:a16="http://schemas.microsoft.com/office/drawing/2014/main" id="{78380BB2-E2EC-4044-AAD3-4A4EE9345AF2}"/>
              </a:ext>
            </a:extLst>
          </p:cNvPr>
          <p:cNvSpPr>
            <a:spLocks noGrp="1"/>
          </p:cNvSpPr>
          <p:nvPr>
            <p:ph type="dt" sz="half" idx="11"/>
          </p:nvPr>
        </p:nvSpPr>
        <p:spPr/>
        <p:txBody>
          <a:bodyPr/>
          <a:lstStyle/>
          <a:p>
            <a:fld id="{43CC6C4D-3977-6745-91BB-73F156ABDCDE}" type="datetime1">
              <a:rPr lang="en-US" smtClean="0"/>
              <a:t>12/7/2024</a:t>
            </a:fld>
            <a:endParaRPr lang="en-US"/>
          </a:p>
        </p:txBody>
      </p:sp>
      <p:sp>
        <p:nvSpPr>
          <p:cNvPr id="4" name="Slide Number Placeholder 3">
            <a:extLst>
              <a:ext uri="{FF2B5EF4-FFF2-40B4-BE49-F238E27FC236}">
                <a16:creationId xmlns:a16="http://schemas.microsoft.com/office/drawing/2014/main" id="{9659A26B-15D7-7547-A2A1-FAA6B5A852B1}"/>
              </a:ext>
            </a:extLst>
          </p:cNvPr>
          <p:cNvSpPr>
            <a:spLocks noGrp="1"/>
          </p:cNvSpPr>
          <p:nvPr>
            <p:ph type="sldNum" sz="quarter" idx="12"/>
          </p:nvPr>
        </p:nvSpPr>
        <p:spPr/>
        <p:txBody>
          <a:bodyPr/>
          <a:lstStyle/>
          <a:p>
            <a:fld id="{6C7DB447-F667-7F4D-B9C9-B475A93CC50D}" type="slidenum">
              <a:rPr lang="en-US" smtClean="0"/>
              <a:pPr/>
              <a:t>24</a:t>
            </a:fld>
            <a:endParaRPr lang="en-US"/>
          </a:p>
        </p:txBody>
      </p:sp>
      <p:sp>
        <p:nvSpPr>
          <p:cNvPr id="5" name="Date Placeholder 1">
            <a:extLst>
              <a:ext uri="{FF2B5EF4-FFF2-40B4-BE49-F238E27FC236}">
                <a16:creationId xmlns:a16="http://schemas.microsoft.com/office/drawing/2014/main" id="{DE834C58-7766-FD12-0B97-06B5E99D00B4}"/>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Tree>
    <p:extLst>
      <p:ext uri="{BB962C8B-B14F-4D97-AF65-F5344CB8AC3E}">
        <p14:creationId xmlns:p14="http://schemas.microsoft.com/office/powerpoint/2010/main" val="857587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955267" y="327462"/>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Solution</a:t>
            </a:r>
          </a:p>
        </p:txBody>
      </p:sp>
      <p:sp>
        <p:nvSpPr>
          <p:cNvPr id="7" name="Rectangle 6">
            <a:extLst>
              <a:ext uri="{FF2B5EF4-FFF2-40B4-BE49-F238E27FC236}">
                <a16:creationId xmlns:a16="http://schemas.microsoft.com/office/drawing/2014/main" id="{5CD069DD-F995-D940-9441-D4614478E912}"/>
              </a:ext>
            </a:extLst>
          </p:cNvPr>
          <p:cNvSpPr/>
          <p:nvPr/>
        </p:nvSpPr>
        <p:spPr>
          <a:xfrm>
            <a:off x="1486635" y="1899668"/>
            <a:ext cx="9144000" cy="707886"/>
          </a:xfrm>
          <a:prstGeom prst="rect">
            <a:avLst/>
          </a:prstGeom>
        </p:spPr>
        <p:txBody>
          <a:bodyPr>
            <a:spAutoFit/>
          </a:bodyPr>
          <a:lstStyle/>
          <a:p>
            <a:r>
              <a:rPr lang="en-US" sz="4000" b="1">
                <a:solidFill>
                  <a:srgbClr val="049BEB"/>
                </a:solidFill>
                <a:cs typeface="Poppins" panose="00000500000000000000" pitchFamily="2" charset="0"/>
              </a:rPr>
              <a:t>SPECIFIC OBJECTIVE</a:t>
            </a:r>
          </a:p>
        </p:txBody>
      </p:sp>
      <p:sp>
        <p:nvSpPr>
          <p:cNvPr id="16" name="Rectangle 15">
            <a:extLst>
              <a:ext uri="{FF2B5EF4-FFF2-40B4-BE49-F238E27FC236}">
                <a16:creationId xmlns:a16="http://schemas.microsoft.com/office/drawing/2014/main" id="{A1408056-C826-BD45-BA96-F4695C329BF0}"/>
              </a:ext>
            </a:extLst>
          </p:cNvPr>
          <p:cNvSpPr/>
          <p:nvPr/>
        </p:nvSpPr>
        <p:spPr>
          <a:xfrm>
            <a:off x="1562533" y="4357924"/>
            <a:ext cx="9144000" cy="707886"/>
          </a:xfrm>
          <a:prstGeom prst="rect">
            <a:avLst/>
          </a:prstGeom>
        </p:spPr>
        <p:txBody>
          <a:bodyPr>
            <a:spAutoFit/>
          </a:bodyPr>
          <a:lstStyle/>
          <a:p>
            <a:r>
              <a:rPr lang="en-US" sz="4000" b="1">
                <a:solidFill>
                  <a:srgbClr val="049BEB"/>
                </a:solidFill>
                <a:cs typeface="Poppins" panose="00000500000000000000" pitchFamily="2" charset="0"/>
              </a:rPr>
              <a:t>SUB OBJECTIVES</a:t>
            </a:r>
          </a:p>
        </p:txBody>
      </p:sp>
      <p:sp>
        <p:nvSpPr>
          <p:cNvPr id="11" name="Rectangle 10">
            <a:extLst>
              <a:ext uri="{FF2B5EF4-FFF2-40B4-BE49-F238E27FC236}">
                <a16:creationId xmlns:a16="http://schemas.microsoft.com/office/drawing/2014/main" id="{67A7738B-92C7-C941-B061-2528103394BD}"/>
              </a:ext>
            </a:extLst>
          </p:cNvPr>
          <p:cNvSpPr/>
          <p:nvPr/>
        </p:nvSpPr>
        <p:spPr>
          <a:xfrm>
            <a:off x="1486635" y="2754030"/>
            <a:ext cx="10906029" cy="1323439"/>
          </a:xfrm>
          <a:prstGeom prst="rect">
            <a:avLst/>
          </a:prstGeom>
        </p:spPr>
        <p:txBody>
          <a:bodyPr wrap="square">
            <a:spAutoFit/>
          </a:bodyPr>
          <a:lstStyle/>
          <a:p>
            <a:r>
              <a:rPr lang="en-US" sz="4000"/>
              <a:t>Emotion Recognition to provide real-time adaptive feedback and adjust activity difficulty level</a:t>
            </a:r>
            <a:endParaRPr lang="id-ID" sz="4000" b="1">
              <a:latin typeface="Poppins" panose="00000500000000000000" pitchFamily="2" charset="0"/>
              <a:cs typeface="Poppins" panose="00000500000000000000" pitchFamily="2" charset="0"/>
            </a:endParaRPr>
          </a:p>
        </p:txBody>
      </p:sp>
      <p:sp>
        <p:nvSpPr>
          <p:cNvPr id="18" name="Rectangle 17">
            <a:extLst>
              <a:ext uri="{FF2B5EF4-FFF2-40B4-BE49-F238E27FC236}">
                <a16:creationId xmlns:a16="http://schemas.microsoft.com/office/drawing/2014/main" id="{7C373460-F6AA-474B-A402-68F8DE665B68}"/>
              </a:ext>
            </a:extLst>
          </p:cNvPr>
          <p:cNvSpPr/>
          <p:nvPr/>
        </p:nvSpPr>
        <p:spPr>
          <a:xfrm>
            <a:off x="1562533" y="5296047"/>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Detect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and</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identify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the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class</a:t>
            </a:r>
            <a:endParaRPr lang="id-ID" sz="3600">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562533" y="6086078"/>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Dynamically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change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acitivity</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difficulty</a:t>
            </a:r>
            <a:r>
              <a:rPr lang="id-ID" sz="3600">
                <a:latin typeface="Poppins" panose="00000500000000000000" pitchFamily="2" charset="0"/>
                <a:cs typeface="Poppins" panose="00000500000000000000" pitchFamily="2" charset="0"/>
              </a:rPr>
              <a:t> level</a:t>
            </a:r>
          </a:p>
        </p:txBody>
      </p:sp>
      <p:sp>
        <p:nvSpPr>
          <p:cNvPr id="21" name="Rectangle 20">
            <a:extLst>
              <a:ext uri="{FF2B5EF4-FFF2-40B4-BE49-F238E27FC236}">
                <a16:creationId xmlns:a16="http://schemas.microsoft.com/office/drawing/2014/main" id="{B1066700-9F7E-7544-805D-E3C63906A97C}"/>
              </a:ext>
            </a:extLst>
          </p:cNvPr>
          <p:cNvSpPr/>
          <p:nvPr/>
        </p:nvSpPr>
        <p:spPr>
          <a:xfrm>
            <a:off x="1562533" y="6853981"/>
            <a:ext cx="10906029" cy="1200329"/>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Keep</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track</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of</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student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emotional</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records</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with</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relevet</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activity</a:t>
            </a:r>
            <a:endParaRPr lang="id-ID" sz="3600">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562533" y="8151734"/>
            <a:ext cx="10906029" cy="646331"/>
          </a:xfrm>
          <a:prstGeom prst="rect">
            <a:avLst/>
          </a:prstGeom>
        </p:spPr>
        <p:txBody>
          <a:bodyPr wrap="square">
            <a:spAutoFit/>
          </a:bodyPr>
          <a:lstStyle/>
          <a:p>
            <a:pPr marL="571500" indent="-571500">
              <a:buFont typeface="Wingdings" pitchFamily="2" charset="2"/>
              <a:buChar char="Ø"/>
            </a:pPr>
            <a:r>
              <a:rPr lang="id-ID" sz="3600" err="1">
                <a:latin typeface="Poppins" panose="00000500000000000000" pitchFamily="2" charset="0"/>
                <a:cs typeface="Poppins" panose="00000500000000000000" pitchFamily="2" charset="0"/>
              </a:rPr>
              <a:t>Generate</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Personalized</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feedback</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for</a:t>
            </a:r>
            <a:r>
              <a:rPr lang="id-ID" sz="3600">
                <a:latin typeface="Poppins" panose="00000500000000000000" pitchFamily="2" charset="0"/>
                <a:cs typeface="Poppins" panose="00000500000000000000" pitchFamily="2" charset="0"/>
              </a:rPr>
              <a:t> </a:t>
            </a:r>
            <a:r>
              <a:rPr lang="id-ID" sz="3600" err="1">
                <a:latin typeface="Poppins" panose="00000500000000000000" pitchFamily="2" charset="0"/>
                <a:cs typeface="Poppins" panose="00000500000000000000" pitchFamily="2" charset="0"/>
              </a:rPr>
              <a:t>guardian</a:t>
            </a:r>
            <a:endParaRPr lang="id-ID" sz="3600">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1B83349B-503F-CB45-953F-36E25780E153}"/>
              </a:ext>
            </a:extLst>
          </p:cNvPr>
          <p:cNvSpPr>
            <a:spLocks noGrp="1"/>
          </p:cNvSpPr>
          <p:nvPr>
            <p:ph type="dt" sz="half" idx="11"/>
          </p:nvPr>
        </p:nvSpPr>
        <p:spPr/>
        <p:txBody>
          <a:bodyPr/>
          <a:lstStyle/>
          <a:p>
            <a:fld id="{454E6C4D-998F-2240-88A9-ABD02354C754}" type="datetime1">
              <a:rPr lang="en-US" smtClean="0"/>
              <a:t>12/7/2024</a:t>
            </a:fld>
            <a:endParaRPr lang="en-US"/>
          </a:p>
        </p:txBody>
      </p:sp>
      <p:sp>
        <p:nvSpPr>
          <p:cNvPr id="4" name="Slide Number Placeholder 3">
            <a:extLst>
              <a:ext uri="{FF2B5EF4-FFF2-40B4-BE49-F238E27FC236}">
                <a16:creationId xmlns:a16="http://schemas.microsoft.com/office/drawing/2014/main" id="{2BEB3016-7345-914D-AD0D-73C9FFAC59DE}"/>
              </a:ext>
            </a:extLst>
          </p:cNvPr>
          <p:cNvSpPr>
            <a:spLocks noGrp="1"/>
          </p:cNvSpPr>
          <p:nvPr>
            <p:ph type="sldNum" sz="quarter" idx="12"/>
          </p:nvPr>
        </p:nvSpPr>
        <p:spPr/>
        <p:txBody>
          <a:bodyPr/>
          <a:lstStyle/>
          <a:p>
            <a:fld id="{6C7DB447-F667-7F4D-B9C9-B475A93CC50D}" type="slidenum">
              <a:rPr lang="en-US" smtClean="0"/>
              <a:pPr/>
              <a:t>25</a:t>
            </a:fld>
            <a:endParaRPr lang="en-US"/>
          </a:p>
        </p:txBody>
      </p:sp>
      <p:sp>
        <p:nvSpPr>
          <p:cNvPr id="6" name="Date Placeholder 1">
            <a:extLst>
              <a:ext uri="{FF2B5EF4-FFF2-40B4-BE49-F238E27FC236}">
                <a16:creationId xmlns:a16="http://schemas.microsoft.com/office/drawing/2014/main" id="{70D01C4E-6933-B68C-B7FA-8586DA7A1DD2}"/>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9" name="Picture 18">
            <a:extLst>
              <a:ext uri="{FF2B5EF4-FFF2-40B4-BE49-F238E27FC236}">
                <a16:creationId xmlns:a16="http://schemas.microsoft.com/office/drawing/2014/main" id="{67BAEDFF-928A-7D47-917E-55038B10445A}"/>
              </a:ext>
            </a:extLst>
          </p:cNvPr>
          <p:cNvPicPr>
            <a:picLocks noChangeAspect="1"/>
          </p:cNvPicPr>
          <p:nvPr/>
        </p:nvPicPr>
        <p:blipFill rotWithShape="1">
          <a:blip r:embed="rId4">
            <a:extLst>
              <a:ext uri="{28A0092B-C50C-407E-A947-70E740481C1C}">
                <a14:useLocalDpi xmlns:a14="http://schemas.microsoft.com/office/drawing/2010/main" val="0"/>
              </a:ext>
            </a:extLst>
          </a:blip>
          <a:srcRect l="8478" r="30206"/>
          <a:stretch/>
        </p:blipFill>
        <p:spPr>
          <a:xfrm>
            <a:off x="13375912" y="3918266"/>
            <a:ext cx="3618618" cy="4527676"/>
          </a:xfrm>
          <a:prstGeom prst="rect">
            <a:avLst/>
          </a:prstGeom>
        </p:spPr>
      </p:pic>
    </p:spTree>
    <p:extLst>
      <p:ext uri="{BB962C8B-B14F-4D97-AF65-F5344CB8AC3E}">
        <p14:creationId xmlns:p14="http://schemas.microsoft.com/office/powerpoint/2010/main" val="23349110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5DAD62A9-CF29-884C-9B27-2605EA8BD8E1}"/>
              </a:ext>
            </a:extLst>
          </p:cNvPr>
          <p:cNvSpPr/>
          <p:nvPr/>
        </p:nvSpPr>
        <p:spPr>
          <a:xfrm>
            <a:off x="440092" y="688516"/>
            <a:ext cx="5405839" cy="1015663"/>
          </a:xfrm>
          <a:prstGeom prst="rect">
            <a:avLst/>
          </a:prstGeom>
        </p:spPr>
        <p:txBody>
          <a:bodyPr wrap="none">
            <a:spAutoFit/>
          </a:bodyPr>
          <a:lstStyle/>
          <a:p>
            <a:r>
              <a:rPr lang="id-ID" sz="6000" b="1" err="1">
                <a:solidFill>
                  <a:schemeClr val="tx1">
                    <a:lumMod val="75000"/>
                    <a:lumOff val="25000"/>
                  </a:schemeClr>
                </a:solidFill>
                <a:cs typeface="Poppins" panose="00000500000000000000" pitchFamily="2" charset="0"/>
              </a:rPr>
              <a:t>Objectives</a:t>
            </a:r>
            <a:r>
              <a:rPr lang="id-ID" sz="6000" b="1">
                <a:solidFill>
                  <a:schemeClr val="tx1">
                    <a:lumMod val="75000"/>
                    <a:lumOff val="25000"/>
                  </a:schemeClr>
                </a:solidFill>
                <a:cs typeface="Poppins" panose="00000500000000000000" pitchFamily="2" charset="0"/>
              </a:rPr>
              <a:t> </a:t>
            </a:r>
            <a:r>
              <a:rPr lang="id-ID" sz="6000" b="1" err="1">
                <a:solidFill>
                  <a:schemeClr val="tx1">
                    <a:lumMod val="75000"/>
                    <a:lumOff val="25000"/>
                  </a:schemeClr>
                </a:solidFill>
                <a:cs typeface="Poppins" panose="00000500000000000000" pitchFamily="2" charset="0"/>
              </a:rPr>
              <a:t>Cont</a:t>
            </a:r>
            <a:r>
              <a:rPr lang="id-ID" sz="6000" b="1">
                <a:solidFill>
                  <a:schemeClr val="tx1">
                    <a:lumMod val="75000"/>
                    <a:lumOff val="25000"/>
                  </a:schemeClr>
                </a:solidFill>
                <a:cs typeface="Poppins" panose="00000500000000000000" pitchFamily="2" charset="0"/>
              </a:rPr>
              <a:t>.</a:t>
            </a:r>
          </a:p>
        </p:txBody>
      </p:sp>
      <p:pic>
        <p:nvPicPr>
          <p:cNvPr id="19" name="Picture Placeholder 3" descr="A picture containing vector graphics&#10;&#10;Description automatically generated">
            <a:extLst>
              <a:ext uri="{FF2B5EF4-FFF2-40B4-BE49-F238E27FC236}">
                <a16:creationId xmlns:a16="http://schemas.microsoft.com/office/drawing/2014/main" id="{DC12938C-570D-0C46-BC14-C42705E1187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4774" r="14774"/>
          <a:stretch>
            <a:fillRect/>
          </a:stretch>
        </p:blipFill>
        <p:spPr>
          <a:xfrm>
            <a:off x="13017175" y="3896388"/>
            <a:ext cx="5138079" cy="6092421"/>
          </a:xfrm>
        </p:spPr>
      </p:pic>
      <p:sp>
        <p:nvSpPr>
          <p:cNvPr id="3" name="Date Placeholder 2">
            <a:extLst>
              <a:ext uri="{FF2B5EF4-FFF2-40B4-BE49-F238E27FC236}">
                <a16:creationId xmlns:a16="http://schemas.microsoft.com/office/drawing/2014/main" id="{A94A75BF-B54B-6940-8BE3-32AA6075BEC9}"/>
              </a:ext>
            </a:extLst>
          </p:cNvPr>
          <p:cNvSpPr>
            <a:spLocks noGrp="1"/>
          </p:cNvSpPr>
          <p:nvPr>
            <p:ph type="dt" sz="half" idx="11"/>
          </p:nvPr>
        </p:nvSpPr>
        <p:spPr/>
        <p:txBody>
          <a:bodyPr/>
          <a:lstStyle/>
          <a:p>
            <a:fld id="{3CC09789-9CC8-7F44-A051-D789FF3976F2}" type="datetime1">
              <a:rPr lang="en-US" smtClean="0"/>
              <a:t>12/7/2024</a:t>
            </a:fld>
            <a:endParaRPr lang="en-US"/>
          </a:p>
        </p:txBody>
      </p:sp>
      <p:sp>
        <p:nvSpPr>
          <p:cNvPr id="4" name="Slide Number Placeholder 3">
            <a:extLst>
              <a:ext uri="{FF2B5EF4-FFF2-40B4-BE49-F238E27FC236}">
                <a16:creationId xmlns:a16="http://schemas.microsoft.com/office/drawing/2014/main" id="{5DEF539D-6918-E940-88B3-83A5ED12ACB7}"/>
              </a:ext>
            </a:extLst>
          </p:cNvPr>
          <p:cNvSpPr>
            <a:spLocks noGrp="1"/>
          </p:cNvSpPr>
          <p:nvPr>
            <p:ph type="sldNum" sz="quarter" idx="12"/>
          </p:nvPr>
        </p:nvSpPr>
        <p:spPr/>
        <p:txBody>
          <a:bodyPr/>
          <a:lstStyle/>
          <a:p>
            <a:fld id="{6C7DB447-F667-7F4D-B9C9-B475A93CC50D}" type="slidenum">
              <a:rPr lang="en-US" smtClean="0"/>
              <a:pPr/>
              <a:t>26</a:t>
            </a:fld>
            <a:endParaRPr lang="en-US"/>
          </a:p>
        </p:txBody>
      </p:sp>
      <p:sp>
        <p:nvSpPr>
          <p:cNvPr id="5" name="Date Placeholder 1">
            <a:extLst>
              <a:ext uri="{FF2B5EF4-FFF2-40B4-BE49-F238E27FC236}">
                <a16:creationId xmlns:a16="http://schemas.microsoft.com/office/drawing/2014/main" id="{C631FDE2-0193-D7E2-4D06-ECC6FB7EE3C9}"/>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
        <p:nvSpPr>
          <p:cNvPr id="12" name="Rectangle 11">
            <a:extLst>
              <a:ext uri="{FF2B5EF4-FFF2-40B4-BE49-F238E27FC236}">
                <a16:creationId xmlns:a16="http://schemas.microsoft.com/office/drawing/2014/main" id="{06D64D84-48FA-414D-86C5-FDAECC9E8A6F}"/>
              </a:ext>
            </a:extLst>
          </p:cNvPr>
          <p:cNvSpPr/>
          <p:nvPr/>
        </p:nvSpPr>
        <p:spPr>
          <a:xfrm>
            <a:off x="553899" y="2167503"/>
            <a:ext cx="16191706" cy="7294305"/>
          </a:xfrm>
          <a:prstGeom prst="rect">
            <a:avLst/>
          </a:prstGeom>
        </p:spPr>
        <p:txBody>
          <a:bodyPr wrap="square">
            <a:spAutoFit/>
          </a:bodyPr>
          <a:lstStyle/>
          <a:p>
            <a:r>
              <a:rPr lang="en-US" sz="3600"/>
              <a:t>Key Emotions (5):</a:t>
            </a:r>
          </a:p>
          <a:p>
            <a:endParaRPr lang="en-US" sz="3600"/>
          </a:p>
          <a:p>
            <a:pPr lvl="1"/>
            <a:r>
              <a:rPr lang="en-US" sz="3600">
                <a:latin typeface="+mj-lt"/>
              </a:rPr>
              <a:t>		1. Happiness</a:t>
            </a:r>
          </a:p>
          <a:p>
            <a:pPr lvl="1"/>
            <a:r>
              <a:rPr lang="en-US" sz="3600">
                <a:latin typeface="+mj-lt"/>
              </a:rPr>
              <a:t>		2. Sadness</a:t>
            </a:r>
          </a:p>
          <a:p>
            <a:pPr lvl="1"/>
            <a:r>
              <a:rPr lang="en-US" sz="3600">
                <a:latin typeface="+mj-lt"/>
              </a:rPr>
              <a:t>		3. Surprise</a:t>
            </a:r>
          </a:p>
          <a:p>
            <a:pPr lvl="1"/>
            <a:r>
              <a:rPr lang="en-US" sz="3600">
                <a:latin typeface="+mj-lt"/>
              </a:rPr>
              <a:t>		4. Anger</a:t>
            </a:r>
          </a:p>
          <a:p>
            <a:pPr lvl="1"/>
            <a:r>
              <a:rPr lang="en-US" sz="3600">
                <a:latin typeface="+mj-lt"/>
              </a:rPr>
              <a:t>		5. Neutral</a:t>
            </a:r>
          </a:p>
          <a:p>
            <a:pPr lvl="1"/>
            <a:endParaRPr lang="en-US" sz="3600">
              <a:latin typeface="+mj-lt"/>
            </a:endParaRPr>
          </a:p>
          <a:p>
            <a:r>
              <a:rPr lang="en-US" sz="3600"/>
              <a:t>Main Classes (3):</a:t>
            </a:r>
          </a:p>
          <a:p>
            <a:endParaRPr lang="en-US" sz="3600"/>
          </a:p>
          <a:p>
            <a:pPr lvl="1"/>
            <a:r>
              <a:rPr lang="en-US" sz="3600">
                <a:latin typeface="+mj-lt"/>
              </a:rPr>
              <a:t>		1. Distraction (extended period of neutral, surprise)</a:t>
            </a:r>
          </a:p>
          <a:p>
            <a:pPr lvl="1"/>
            <a:r>
              <a:rPr lang="en-US" sz="3600">
                <a:latin typeface="+mj-lt"/>
              </a:rPr>
              <a:t>		2. Frustration (sadness, anger)</a:t>
            </a:r>
          </a:p>
          <a:p>
            <a:pPr lvl="1"/>
            <a:r>
              <a:rPr lang="en-US" sz="3600">
                <a:latin typeface="+mj-lt"/>
              </a:rPr>
              <a:t>		3. Engagement (happiness, lower frequency of neutral/sadness</a:t>
            </a:r>
          </a:p>
        </p:txBody>
      </p:sp>
    </p:spTree>
    <p:extLst>
      <p:ext uri="{BB962C8B-B14F-4D97-AF65-F5344CB8AC3E}">
        <p14:creationId xmlns:p14="http://schemas.microsoft.com/office/powerpoint/2010/main" val="516703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a:t>
            </a:r>
            <a:endParaRPr lang="en-US" sz="6000" b="1">
              <a:effectLst/>
            </a:endParaRPr>
          </a:p>
        </p:txBody>
      </p:sp>
      <p:sp>
        <p:nvSpPr>
          <p:cNvPr id="4" name="Date Placeholder 3">
            <a:extLst>
              <a:ext uri="{FF2B5EF4-FFF2-40B4-BE49-F238E27FC236}">
                <a16:creationId xmlns:a16="http://schemas.microsoft.com/office/drawing/2014/main" id="{C577F59F-BE6A-A34A-9AA0-F0BD2668FA65}"/>
              </a:ext>
            </a:extLst>
          </p:cNvPr>
          <p:cNvSpPr>
            <a:spLocks noGrp="1"/>
          </p:cNvSpPr>
          <p:nvPr>
            <p:ph type="dt" sz="half" idx="11"/>
          </p:nvPr>
        </p:nvSpPr>
        <p:spPr/>
        <p:txBody>
          <a:bodyPr/>
          <a:lstStyle/>
          <a:p>
            <a:fld id="{FD4755CE-2B69-8F4B-BD87-049341F492AD}" type="datetime1">
              <a:rPr lang="en-US" smtClean="0"/>
              <a:t>12/7/2024</a:t>
            </a:fld>
            <a:endParaRPr lang="en-US"/>
          </a:p>
        </p:txBody>
      </p:sp>
      <p:sp>
        <p:nvSpPr>
          <p:cNvPr id="5" name="Slide Number Placeholder 4">
            <a:extLst>
              <a:ext uri="{FF2B5EF4-FFF2-40B4-BE49-F238E27FC236}">
                <a16:creationId xmlns:a16="http://schemas.microsoft.com/office/drawing/2014/main" id="{6CBBB101-77F1-9C40-A9C5-417FF94713F7}"/>
              </a:ext>
            </a:extLst>
          </p:cNvPr>
          <p:cNvSpPr>
            <a:spLocks noGrp="1"/>
          </p:cNvSpPr>
          <p:nvPr>
            <p:ph type="sldNum" sz="quarter" idx="12"/>
          </p:nvPr>
        </p:nvSpPr>
        <p:spPr/>
        <p:txBody>
          <a:bodyPr/>
          <a:lstStyle/>
          <a:p>
            <a:fld id="{6C7DB447-F667-7F4D-B9C9-B475A93CC50D}" type="slidenum">
              <a:rPr lang="en-US" smtClean="0"/>
              <a:pPr/>
              <a:t>27</a:t>
            </a:fld>
            <a:endParaRPr lang="en-US"/>
          </a:p>
        </p:txBody>
      </p:sp>
      <p:sp>
        <p:nvSpPr>
          <p:cNvPr id="6" name="Date Placeholder 1">
            <a:extLst>
              <a:ext uri="{FF2B5EF4-FFF2-40B4-BE49-F238E27FC236}">
                <a16:creationId xmlns:a16="http://schemas.microsoft.com/office/drawing/2014/main" id="{F1E4F1D4-842B-0438-44FA-E0301FC0F5FF}"/>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sp>
        <p:nvSpPr>
          <p:cNvPr id="11" name="Rectangle 10">
            <a:extLst>
              <a:ext uri="{FF2B5EF4-FFF2-40B4-BE49-F238E27FC236}">
                <a16:creationId xmlns:a16="http://schemas.microsoft.com/office/drawing/2014/main" id="{0144A310-D9F9-BD49-8D04-48DD3EE0D653}"/>
              </a:ext>
            </a:extLst>
          </p:cNvPr>
          <p:cNvSpPr/>
          <p:nvPr/>
        </p:nvSpPr>
        <p:spPr>
          <a:xfrm>
            <a:off x="1382807" y="2197179"/>
            <a:ext cx="7761194" cy="6801862"/>
          </a:xfrm>
          <a:prstGeom prst="rect">
            <a:avLst/>
          </a:prstGeom>
        </p:spPr>
        <p:txBody>
          <a:bodyPr wrap="square">
            <a:spAutoFit/>
          </a:bodyPr>
          <a:lstStyle/>
          <a:p>
            <a:pPr fontAlgn="base"/>
            <a:r>
              <a:rPr lang="en-US" sz="3600">
                <a:solidFill>
                  <a:srgbClr val="4472C4"/>
                </a:solidFill>
              </a:rPr>
              <a:t>System Requirements</a:t>
            </a:r>
            <a:r>
              <a:rPr lang="en-US" sz="4000">
                <a:solidFill>
                  <a:srgbClr val="4472C4"/>
                </a:solidFill>
              </a:rPr>
              <a:t>​</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Stable internet connection.</a:t>
            </a:r>
            <a:r>
              <a:rPr lang="en-US" sz="2800">
                <a:solidFill>
                  <a:srgbClr val="000000"/>
                </a:solidFill>
              </a:rPr>
              <a:t>​</a:t>
            </a:r>
          </a:p>
          <a:p>
            <a:pPr marL="1371600" lvl="2" indent="-457200" fontAlgn="base">
              <a:buFont typeface="Wingdings" pitchFamily="2" charset="2"/>
              <a:buChar char="v"/>
            </a:pPr>
            <a:r>
              <a:rPr lang="en-US" sz="2800">
                <a:solidFill>
                  <a:srgbClr val="000000"/>
                </a:solidFill>
              </a:rPr>
              <a:t>High Definition Web Cam</a:t>
            </a:r>
          </a:p>
          <a:p>
            <a:pPr lvl="2" fontAlgn="base"/>
            <a:r>
              <a:rPr lang="en-US" sz="3200">
                <a:solidFill>
                  <a:srgbClr val="000000"/>
                </a:solidFill>
              </a:rPr>
              <a:t>​</a:t>
            </a:r>
          </a:p>
          <a:p>
            <a:pPr lvl="2" fontAlgn="base"/>
            <a:endParaRPr lang="en-US" sz="2400">
              <a:solidFill>
                <a:srgbClr val="000000"/>
              </a:solidFill>
            </a:endParaRPr>
          </a:p>
          <a:p>
            <a:pPr fontAlgn="base"/>
            <a:r>
              <a:rPr lang="en-US" sz="3600">
                <a:solidFill>
                  <a:srgbClr val="4472C4"/>
                </a:solidFill>
              </a:rPr>
              <a:t>Personal Requirements </a:t>
            </a:r>
            <a:r>
              <a:rPr lang="en-US" sz="2800">
                <a:solidFill>
                  <a:srgbClr val="000000"/>
                </a:solidFill>
              </a:rPr>
              <a:t>​</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Consent to capture Video Data.</a:t>
            </a:r>
            <a:r>
              <a:rPr lang="en-US" sz="2800">
                <a:solidFill>
                  <a:srgbClr val="000000"/>
                </a:solidFill>
              </a:rPr>
              <a:t>​</a:t>
            </a:r>
          </a:p>
          <a:p>
            <a:pPr marL="1371600" lvl="2" indent="-457200" fontAlgn="base">
              <a:buFont typeface="Wingdings" pitchFamily="2" charset="2"/>
              <a:buChar char="v"/>
            </a:pPr>
            <a:r>
              <a:rPr lang="en-US" sz="2800">
                <a:solidFill>
                  <a:srgbClr val="404040"/>
                </a:solidFill>
              </a:rPr>
              <a:t>Clear &amp; Well lit environment</a:t>
            </a:r>
            <a:r>
              <a:rPr lang="en-US" sz="3200">
                <a:solidFill>
                  <a:srgbClr val="404040"/>
                </a:solidFill>
              </a:rPr>
              <a:t>.</a:t>
            </a:r>
            <a:r>
              <a:rPr lang="en-US" sz="3200">
                <a:solidFill>
                  <a:srgbClr val="000000"/>
                </a:solidFill>
              </a:rPr>
              <a:t>​</a:t>
            </a:r>
          </a:p>
          <a:p>
            <a:pPr marL="1257300" lvl="2" indent="-342900" fontAlgn="base">
              <a:buFont typeface="Wingdings" pitchFamily="2" charset="2"/>
              <a:buChar char="v"/>
            </a:pPr>
            <a:endParaRPr lang="en-US" sz="2400">
              <a:solidFill>
                <a:srgbClr val="000000"/>
              </a:solidFill>
            </a:endParaRPr>
          </a:p>
          <a:p>
            <a:pPr fontAlgn="base"/>
            <a:r>
              <a:rPr lang="en-US" sz="3600">
                <a:solidFill>
                  <a:srgbClr val="4472C4"/>
                </a:solidFill>
              </a:rPr>
              <a:t>Software Requirements </a:t>
            </a:r>
          </a:p>
          <a:p>
            <a:pPr fontAlgn="base"/>
            <a:endParaRPr lang="en-US" sz="2400">
              <a:solidFill>
                <a:srgbClr val="000000"/>
              </a:solidFill>
            </a:endParaRPr>
          </a:p>
          <a:p>
            <a:pPr marL="1371600" lvl="2" indent="-457200" fontAlgn="base">
              <a:buFont typeface="Wingdings" pitchFamily="2" charset="2"/>
              <a:buChar char="v"/>
            </a:pPr>
            <a:r>
              <a:rPr lang="en-US" sz="2800">
                <a:solidFill>
                  <a:srgbClr val="404040"/>
                </a:solidFill>
              </a:rPr>
              <a:t>Web browser with </a:t>
            </a:r>
            <a:r>
              <a:rPr lang="en-US" sz="2800" err="1">
                <a:solidFill>
                  <a:srgbClr val="404040"/>
                </a:solidFill>
              </a:rPr>
              <a:t>WebCam</a:t>
            </a:r>
            <a:r>
              <a:rPr lang="en-US" sz="2800">
                <a:solidFill>
                  <a:srgbClr val="404040"/>
                </a:solidFill>
              </a:rPr>
              <a:t> access</a:t>
            </a:r>
            <a:r>
              <a:rPr lang="en-US" sz="3200">
                <a:solidFill>
                  <a:srgbClr val="404040"/>
                </a:solidFill>
              </a:rPr>
              <a:t>.</a:t>
            </a:r>
            <a:r>
              <a:rPr lang="en-US" sz="3200">
                <a:solidFill>
                  <a:srgbClr val="000000"/>
                </a:solidFill>
              </a:rPr>
              <a:t>​</a:t>
            </a:r>
            <a:br>
              <a:rPr lang="en-US" sz="3200">
                <a:solidFill>
                  <a:srgbClr val="000000"/>
                </a:solidFill>
              </a:rPr>
            </a:br>
            <a:r>
              <a:rPr lang="en-US" sz="2400">
                <a:solidFill>
                  <a:srgbClr val="000000"/>
                </a:solidFill>
              </a:rPr>
              <a:t>​</a:t>
            </a:r>
            <a:endParaRPr lang="en-US" sz="2400" b="0" i="0">
              <a:solidFill>
                <a:srgbClr val="000000"/>
              </a:solidFill>
              <a:effectLst/>
            </a:endParaRPr>
          </a:p>
        </p:txBody>
      </p:sp>
      <p:sp>
        <p:nvSpPr>
          <p:cNvPr id="7" name="Rectangle 6">
            <a:extLst>
              <a:ext uri="{FF2B5EF4-FFF2-40B4-BE49-F238E27FC236}">
                <a16:creationId xmlns:a16="http://schemas.microsoft.com/office/drawing/2014/main" id="{C5DE0909-2758-B3B2-E5E6-49722E597BCD}"/>
              </a:ext>
            </a:extLst>
          </p:cNvPr>
          <p:cNvSpPr/>
          <p:nvPr/>
        </p:nvSpPr>
        <p:spPr>
          <a:xfrm>
            <a:off x="9144000" y="2166993"/>
            <a:ext cx="8590388" cy="3539430"/>
          </a:xfrm>
          <a:prstGeom prst="rect">
            <a:avLst/>
          </a:prstGeom>
        </p:spPr>
        <p:txBody>
          <a:bodyPr wrap="square">
            <a:spAutoFit/>
          </a:bodyPr>
          <a:lstStyle/>
          <a:p>
            <a:pPr fontAlgn="base"/>
            <a:r>
              <a:rPr lang="en-US" sz="3600">
                <a:solidFill>
                  <a:srgbClr val="4472C4"/>
                </a:solidFill>
              </a:rPr>
              <a:t>Functional Requirements​</a:t>
            </a:r>
          </a:p>
          <a:p>
            <a:pPr fontAlgn="base"/>
            <a:endParaRPr lang="en-US" sz="2400">
              <a:solidFill>
                <a:srgbClr val="000000"/>
              </a:solidFill>
            </a:endParaRPr>
          </a:p>
          <a:p>
            <a:pPr marL="1200150" lvl="2" indent="-285750" fontAlgn="base">
              <a:buFont typeface="Wingdings" pitchFamily="2" charset="2"/>
              <a:buChar char="v"/>
            </a:pPr>
            <a:r>
              <a:rPr lang="en-US" sz="2800">
                <a:solidFill>
                  <a:srgbClr val="404040"/>
                </a:solidFill>
              </a:rPr>
              <a:t> User Logs in to system.</a:t>
            </a:r>
            <a:r>
              <a:rPr lang="en-US" sz="2800">
                <a:solidFill>
                  <a:srgbClr val="000000"/>
                </a:solidFill>
              </a:rPr>
              <a:t>​</a:t>
            </a:r>
          </a:p>
          <a:p>
            <a:pPr marL="1200150" lvl="2" indent="-285750" fontAlgn="base">
              <a:buFont typeface="Wingdings" pitchFamily="2" charset="2"/>
              <a:buChar char="v"/>
            </a:pPr>
            <a:r>
              <a:rPr lang="en-US" sz="2800">
                <a:solidFill>
                  <a:srgbClr val="404040"/>
                </a:solidFill>
              </a:rPr>
              <a:t> Capture Video Realtime.</a:t>
            </a:r>
            <a:r>
              <a:rPr lang="en-US" sz="2800">
                <a:solidFill>
                  <a:srgbClr val="000000"/>
                </a:solidFill>
              </a:rPr>
              <a:t>​</a:t>
            </a:r>
          </a:p>
          <a:p>
            <a:pPr marL="1200150" lvl="2" indent="-285750" fontAlgn="base">
              <a:buFont typeface="Wingdings" pitchFamily="2" charset="2"/>
              <a:buChar char="v"/>
            </a:pPr>
            <a:r>
              <a:rPr lang="en-US" sz="2800">
                <a:solidFill>
                  <a:srgbClr val="000000"/>
                </a:solidFill>
              </a:rPr>
              <a:t> Recognize facial emotions</a:t>
            </a:r>
          </a:p>
          <a:p>
            <a:pPr marL="1200150" lvl="2" indent="-285750" fontAlgn="base">
              <a:buFont typeface="Wingdings" pitchFamily="2" charset="2"/>
              <a:buChar char="v"/>
            </a:pPr>
            <a:r>
              <a:rPr lang="en-US" sz="2800">
                <a:solidFill>
                  <a:srgbClr val="000000"/>
                </a:solidFill>
              </a:rPr>
              <a:t> Dynamically change difficulty level</a:t>
            </a:r>
          </a:p>
          <a:p>
            <a:pPr marL="1200150" lvl="2" indent="-285750" fontAlgn="base">
              <a:buFont typeface="Wingdings" pitchFamily="2" charset="2"/>
              <a:buChar char="v"/>
            </a:pPr>
            <a:r>
              <a:rPr lang="en-US" sz="2800">
                <a:solidFill>
                  <a:srgbClr val="000000"/>
                </a:solidFill>
              </a:rPr>
              <a:t> Generate Personalized feedback report</a:t>
            </a:r>
          </a:p>
          <a:p>
            <a:pPr lvl="2" fontAlgn="base"/>
            <a:endParaRPr lang="en-US" sz="2400">
              <a:solidFill>
                <a:srgbClr val="000000"/>
              </a:solidFill>
            </a:endParaRPr>
          </a:p>
        </p:txBody>
      </p:sp>
    </p:spTree>
    <p:extLst>
      <p:ext uri="{BB962C8B-B14F-4D97-AF65-F5344CB8AC3E}">
        <p14:creationId xmlns:p14="http://schemas.microsoft.com/office/powerpoint/2010/main" val="22234983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System Diagram</a:t>
            </a:r>
          </a:p>
        </p:txBody>
      </p:sp>
      <p:sp>
        <p:nvSpPr>
          <p:cNvPr id="3" name="Date Placeholder 2">
            <a:extLst>
              <a:ext uri="{FF2B5EF4-FFF2-40B4-BE49-F238E27FC236}">
                <a16:creationId xmlns:a16="http://schemas.microsoft.com/office/drawing/2014/main" id="{7D44C199-8585-1543-99CE-DB340CF083B2}"/>
              </a:ext>
            </a:extLst>
          </p:cNvPr>
          <p:cNvSpPr>
            <a:spLocks noGrp="1"/>
          </p:cNvSpPr>
          <p:nvPr>
            <p:ph type="dt" sz="half" idx="11"/>
          </p:nvPr>
        </p:nvSpPr>
        <p:spPr/>
        <p:txBody>
          <a:bodyPr/>
          <a:lstStyle/>
          <a:p>
            <a:fld id="{3EC58421-9F12-0345-A6D0-34C7E5D87ADF}" type="datetime1">
              <a:rPr lang="en-US" smtClean="0"/>
              <a:t>12/7/2024</a:t>
            </a:fld>
            <a:endParaRPr lang="en-US"/>
          </a:p>
        </p:txBody>
      </p:sp>
      <p:sp>
        <p:nvSpPr>
          <p:cNvPr id="4" name="Slide Number Placeholder 3">
            <a:extLst>
              <a:ext uri="{FF2B5EF4-FFF2-40B4-BE49-F238E27FC236}">
                <a16:creationId xmlns:a16="http://schemas.microsoft.com/office/drawing/2014/main" id="{BBF6CFBF-7AEC-D748-AE25-9CD5DCF1E16B}"/>
              </a:ext>
            </a:extLst>
          </p:cNvPr>
          <p:cNvSpPr>
            <a:spLocks noGrp="1"/>
          </p:cNvSpPr>
          <p:nvPr>
            <p:ph type="sldNum" sz="quarter" idx="12"/>
          </p:nvPr>
        </p:nvSpPr>
        <p:spPr/>
        <p:txBody>
          <a:bodyPr/>
          <a:lstStyle/>
          <a:p>
            <a:fld id="{6C7DB447-F667-7F4D-B9C9-B475A93CC50D}" type="slidenum">
              <a:rPr lang="en-US" smtClean="0"/>
              <a:pPr/>
              <a:t>28</a:t>
            </a:fld>
            <a:endParaRPr lang="en-US"/>
          </a:p>
        </p:txBody>
      </p:sp>
      <p:sp>
        <p:nvSpPr>
          <p:cNvPr id="5" name="Date Placeholder 1">
            <a:extLst>
              <a:ext uri="{FF2B5EF4-FFF2-40B4-BE49-F238E27FC236}">
                <a16:creationId xmlns:a16="http://schemas.microsoft.com/office/drawing/2014/main" id="{481464BF-12CF-914B-ED4B-50EB0FA5200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7" name="Picture 6">
            <a:extLst>
              <a:ext uri="{FF2B5EF4-FFF2-40B4-BE49-F238E27FC236}">
                <a16:creationId xmlns:a16="http://schemas.microsoft.com/office/drawing/2014/main" id="{32985CDD-8DF0-E147-BF2A-0A3DD9653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376" y="1700510"/>
            <a:ext cx="11132492" cy="7836688"/>
          </a:xfrm>
          <a:prstGeom prst="rect">
            <a:avLst/>
          </a:prstGeom>
        </p:spPr>
      </p:pic>
    </p:spTree>
    <p:extLst>
      <p:ext uri="{BB962C8B-B14F-4D97-AF65-F5344CB8AC3E}">
        <p14:creationId xmlns:p14="http://schemas.microsoft.com/office/powerpoint/2010/main" val="3255815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dirty="0"/>
              <a:t>Flow Chart - Model</a:t>
            </a:r>
          </a:p>
        </p:txBody>
      </p:sp>
      <p:sp>
        <p:nvSpPr>
          <p:cNvPr id="3" name="Date Placeholder 2">
            <a:extLst>
              <a:ext uri="{FF2B5EF4-FFF2-40B4-BE49-F238E27FC236}">
                <a16:creationId xmlns:a16="http://schemas.microsoft.com/office/drawing/2014/main" id="{7D44C199-8585-1543-99CE-DB340CF083B2}"/>
              </a:ext>
            </a:extLst>
          </p:cNvPr>
          <p:cNvSpPr>
            <a:spLocks noGrp="1"/>
          </p:cNvSpPr>
          <p:nvPr>
            <p:ph type="dt" sz="half" idx="11"/>
          </p:nvPr>
        </p:nvSpPr>
        <p:spPr/>
        <p:txBody>
          <a:bodyPr/>
          <a:lstStyle/>
          <a:p>
            <a:fld id="{3EC58421-9F12-0345-A6D0-34C7E5D87ADF}" type="datetime1">
              <a:rPr lang="en-US" smtClean="0"/>
              <a:t>12/7/2024</a:t>
            </a:fld>
            <a:endParaRPr lang="en-US"/>
          </a:p>
        </p:txBody>
      </p:sp>
      <p:sp>
        <p:nvSpPr>
          <p:cNvPr id="4" name="Slide Number Placeholder 3">
            <a:extLst>
              <a:ext uri="{FF2B5EF4-FFF2-40B4-BE49-F238E27FC236}">
                <a16:creationId xmlns:a16="http://schemas.microsoft.com/office/drawing/2014/main" id="{BBF6CFBF-7AEC-D748-AE25-9CD5DCF1E16B}"/>
              </a:ext>
            </a:extLst>
          </p:cNvPr>
          <p:cNvSpPr>
            <a:spLocks noGrp="1"/>
          </p:cNvSpPr>
          <p:nvPr>
            <p:ph type="sldNum" sz="quarter" idx="12"/>
          </p:nvPr>
        </p:nvSpPr>
        <p:spPr/>
        <p:txBody>
          <a:bodyPr/>
          <a:lstStyle/>
          <a:p>
            <a:fld id="{6C7DB447-F667-7F4D-B9C9-B475A93CC50D}" type="slidenum">
              <a:rPr lang="en-US" smtClean="0"/>
              <a:pPr/>
              <a:t>29</a:t>
            </a:fld>
            <a:endParaRPr lang="en-US"/>
          </a:p>
        </p:txBody>
      </p:sp>
      <p:sp>
        <p:nvSpPr>
          <p:cNvPr id="5" name="Date Placeholder 1">
            <a:extLst>
              <a:ext uri="{FF2B5EF4-FFF2-40B4-BE49-F238E27FC236}">
                <a16:creationId xmlns:a16="http://schemas.microsoft.com/office/drawing/2014/main" id="{481464BF-12CF-914B-ED4B-50EB0FA5200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7" name="Picture 6">
            <a:extLst>
              <a:ext uri="{FF2B5EF4-FFF2-40B4-BE49-F238E27FC236}">
                <a16:creationId xmlns:a16="http://schemas.microsoft.com/office/drawing/2014/main" id="{D9E7B2E4-75F0-6749-A4E2-1C77745D5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795" y="2357320"/>
            <a:ext cx="11132492" cy="6046167"/>
          </a:xfrm>
          <a:prstGeom prst="rect">
            <a:avLst/>
          </a:prstGeom>
        </p:spPr>
      </p:pic>
      <p:sp>
        <p:nvSpPr>
          <p:cNvPr id="11" name="Rectangle 10">
            <a:extLst>
              <a:ext uri="{FF2B5EF4-FFF2-40B4-BE49-F238E27FC236}">
                <a16:creationId xmlns:a16="http://schemas.microsoft.com/office/drawing/2014/main" id="{F7AAA645-B68D-E846-983A-02495307B4FF}"/>
              </a:ext>
            </a:extLst>
          </p:cNvPr>
          <p:cNvSpPr/>
          <p:nvPr/>
        </p:nvSpPr>
        <p:spPr>
          <a:xfrm>
            <a:off x="4926221" y="8403487"/>
            <a:ext cx="2236579" cy="707886"/>
          </a:xfrm>
          <a:prstGeom prst="rect">
            <a:avLst/>
          </a:prstGeom>
        </p:spPr>
        <p:txBody>
          <a:bodyPr wrap="square">
            <a:spAutoFit/>
          </a:bodyPr>
          <a:lstStyle/>
          <a:p>
            <a:r>
              <a:rPr lang="en-US" sz="2000" dirty="0"/>
              <a:t>cross-entropy loss</a:t>
            </a:r>
          </a:p>
          <a:p>
            <a:r>
              <a:rPr lang="en-US" sz="2000" dirty="0"/>
              <a:t>Adam optimizer</a:t>
            </a:r>
            <a:endParaRPr lang="en-US" sz="2000" b="1" dirty="0"/>
          </a:p>
        </p:txBody>
      </p:sp>
    </p:spTree>
    <p:extLst>
      <p:ext uri="{BB962C8B-B14F-4D97-AF65-F5344CB8AC3E}">
        <p14:creationId xmlns:p14="http://schemas.microsoft.com/office/powerpoint/2010/main" val="1031184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3FD4F96-1D31-4C5E-9B83-86437D34B359}"/>
              </a:ext>
            </a:extLst>
          </p:cNvPr>
          <p:cNvSpPr txBox="1"/>
          <p:nvPr/>
        </p:nvSpPr>
        <p:spPr>
          <a:xfrm>
            <a:off x="5767380" y="384856"/>
            <a:ext cx="5396350" cy="150529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000" b="1">
                <a:latin typeface="+mj-lt"/>
                <a:ea typeface="+mj-ea"/>
                <a:cs typeface="+mj-cs"/>
              </a:rPr>
              <a:t>CONTENT</a:t>
            </a:r>
          </a:p>
        </p:txBody>
      </p:sp>
      <p:pic>
        <p:nvPicPr>
          <p:cNvPr id="3" name="Picture 2">
            <a:extLst>
              <a:ext uri="{FF2B5EF4-FFF2-40B4-BE49-F238E27FC236}">
                <a16:creationId xmlns:a16="http://schemas.microsoft.com/office/drawing/2014/main" id="{C507C18C-7678-3C4F-84DE-60AAC4660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79777" cy="10407535"/>
          </a:xfrm>
          <a:prstGeom prst="rect">
            <a:avLst/>
          </a:prstGeom>
        </p:spPr>
      </p:pic>
      <p:sp>
        <p:nvSpPr>
          <p:cNvPr id="19" name="TextBox 18">
            <a:extLst>
              <a:ext uri="{FF2B5EF4-FFF2-40B4-BE49-F238E27FC236}">
                <a16:creationId xmlns:a16="http://schemas.microsoft.com/office/drawing/2014/main" id="{E8B04D24-5218-104A-86E5-BA69469BA714}"/>
              </a:ext>
            </a:extLst>
          </p:cNvPr>
          <p:cNvSpPr txBox="1"/>
          <p:nvPr/>
        </p:nvSpPr>
        <p:spPr>
          <a:xfrm>
            <a:off x="6956316" y="3309525"/>
            <a:ext cx="7625772"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2.  Research Question</a:t>
            </a:r>
            <a:endParaRPr lang="en-US" sz="4400">
              <a:solidFill>
                <a:schemeClr val="accent1">
                  <a:lumMod val="75000"/>
                </a:schemeClr>
              </a:solidFill>
              <a:latin typeface="+mj-lt"/>
            </a:endParaRPr>
          </a:p>
        </p:txBody>
      </p:sp>
      <p:sp>
        <p:nvSpPr>
          <p:cNvPr id="20" name="TextBox 19">
            <a:extLst>
              <a:ext uri="{FF2B5EF4-FFF2-40B4-BE49-F238E27FC236}">
                <a16:creationId xmlns:a16="http://schemas.microsoft.com/office/drawing/2014/main" id="{9503A346-0DC5-4B41-91A5-6BCB60F8D63C}"/>
              </a:ext>
            </a:extLst>
          </p:cNvPr>
          <p:cNvSpPr txBox="1"/>
          <p:nvPr/>
        </p:nvSpPr>
        <p:spPr>
          <a:xfrm>
            <a:off x="6956316" y="2782053"/>
            <a:ext cx="5396351" cy="1045223"/>
          </a:xfrm>
          <a:prstGeom prst="rect">
            <a:avLst/>
          </a:prstGeom>
          <a:noFill/>
        </p:spPr>
        <p:txBody>
          <a:bodyPr wrap="square" rtlCol="0">
            <a:spAutoFit/>
          </a:bodyPr>
          <a:lstStyle/>
          <a:p>
            <a:pPr marL="267462" indent="-267462" defTabSz="713232">
              <a:lnSpc>
                <a:spcPct val="200000"/>
              </a:lnSpc>
              <a:spcAft>
                <a:spcPts val="600"/>
              </a:spcAft>
              <a:buAutoNum type="arabicPeriod"/>
            </a:pPr>
            <a:r>
              <a:rPr lang="en-US" sz="3600" kern="1200">
                <a:solidFill>
                  <a:schemeClr val="accent1">
                    <a:lumMod val="75000"/>
                  </a:schemeClr>
                </a:solidFill>
                <a:latin typeface="+mj-lt"/>
                <a:ea typeface="+mn-ea"/>
                <a:cs typeface="+mn-cs"/>
              </a:rPr>
              <a:t>  Introduction</a:t>
            </a:r>
            <a:endParaRPr lang="en-US" sz="4400">
              <a:solidFill>
                <a:schemeClr val="accent1">
                  <a:lumMod val="75000"/>
                </a:schemeClr>
              </a:solidFill>
              <a:latin typeface="+mj-lt"/>
            </a:endParaRPr>
          </a:p>
        </p:txBody>
      </p:sp>
      <p:sp>
        <p:nvSpPr>
          <p:cNvPr id="21" name="TextBox 20">
            <a:extLst>
              <a:ext uri="{FF2B5EF4-FFF2-40B4-BE49-F238E27FC236}">
                <a16:creationId xmlns:a16="http://schemas.microsoft.com/office/drawing/2014/main" id="{5CB55FAF-185F-164B-8BE2-3747C2DDFDC0}"/>
              </a:ext>
            </a:extLst>
          </p:cNvPr>
          <p:cNvSpPr txBox="1"/>
          <p:nvPr/>
        </p:nvSpPr>
        <p:spPr>
          <a:xfrm>
            <a:off x="6956316" y="3874258"/>
            <a:ext cx="6516736"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3.  Research Gap</a:t>
            </a:r>
            <a:endParaRPr lang="en-US" sz="4400">
              <a:solidFill>
                <a:schemeClr val="accent1">
                  <a:lumMod val="75000"/>
                </a:schemeClr>
              </a:solidFill>
              <a:latin typeface="+mj-lt"/>
            </a:endParaRPr>
          </a:p>
        </p:txBody>
      </p:sp>
      <p:sp>
        <p:nvSpPr>
          <p:cNvPr id="22" name="TextBox 21">
            <a:extLst>
              <a:ext uri="{FF2B5EF4-FFF2-40B4-BE49-F238E27FC236}">
                <a16:creationId xmlns:a16="http://schemas.microsoft.com/office/drawing/2014/main" id="{F0878F31-19A1-6C4E-AE79-9FAA15856ACC}"/>
              </a:ext>
            </a:extLst>
          </p:cNvPr>
          <p:cNvSpPr txBox="1"/>
          <p:nvPr/>
        </p:nvSpPr>
        <p:spPr>
          <a:xfrm>
            <a:off x="6936635" y="4396344"/>
            <a:ext cx="7278931"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4.  Proposed System</a:t>
            </a:r>
            <a:endParaRPr lang="en-US" sz="4400">
              <a:solidFill>
                <a:schemeClr val="accent1">
                  <a:lumMod val="75000"/>
                </a:schemeClr>
              </a:solidFill>
              <a:latin typeface="+mj-lt"/>
            </a:endParaRPr>
          </a:p>
        </p:txBody>
      </p:sp>
      <p:sp>
        <p:nvSpPr>
          <p:cNvPr id="23" name="TextBox 22">
            <a:extLst>
              <a:ext uri="{FF2B5EF4-FFF2-40B4-BE49-F238E27FC236}">
                <a16:creationId xmlns:a16="http://schemas.microsoft.com/office/drawing/2014/main" id="{CF69DEF2-4806-0F44-ABB3-73F1EB5E2614}"/>
              </a:ext>
            </a:extLst>
          </p:cNvPr>
          <p:cNvSpPr txBox="1"/>
          <p:nvPr/>
        </p:nvSpPr>
        <p:spPr>
          <a:xfrm>
            <a:off x="6936635" y="5961539"/>
            <a:ext cx="5556433"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7.  Individual Components</a:t>
            </a:r>
            <a:endParaRPr lang="en-US" sz="4400">
              <a:solidFill>
                <a:schemeClr val="accent1">
                  <a:lumMod val="75000"/>
                </a:schemeClr>
              </a:solidFill>
              <a:latin typeface="+mj-lt"/>
            </a:endParaRPr>
          </a:p>
        </p:txBody>
      </p:sp>
      <p:sp>
        <p:nvSpPr>
          <p:cNvPr id="24" name="TextBox 23">
            <a:extLst>
              <a:ext uri="{FF2B5EF4-FFF2-40B4-BE49-F238E27FC236}">
                <a16:creationId xmlns:a16="http://schemas.microsoft.com/office/drawing/2014/main" id="{369A1776-6CB4-4E48-B637-92B89F854631}"/>
              </a:ext>
            </a:extLst>
          </p:cNvPr>
          <p:cNvSpPr txBox="1"/>
          <p:nvPr/>
        </p:nvSpPr>
        <p:spPr>
          <a:xfrm>
            <a:off x="6936635" y="4927278"/>
            <a:ext cx="7625772"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5.  </a:t>
            </a:r>
            <a:r>
              <a:rPr lang="en-US" sz="3600">
                <a:solidFill>
                  <a:schemeClr val="accent1">
                    <a:lumMod val="75000"/>
                  </a:schemeClr>
                </a:solidFill>
                <a:latin typeface="+mj-lt"/>
              </a:rPr>
              <a:t>Technologies</a:t>
            </a:r>
            <a:endParaRPr lang="en-US" sz="4400">
              <a:solidFill>
                <a:schemeClr val="accent1">
                  <a:lumMod val="75000"/>
                </a:schemeClr>
              </a:solidFill>
              <a:latin typeface="+mj-lt"/>
            </a:endParaRPr>
          </a:p>
        </p:txBody>
      </p:sp>
      <p:sp>
        <p:nvSpPr>
          <p:cNvPr id="25" name="TextBox 24">
            <a:extLst>
              <a:ext uri="{FF2B5EF4-FFF2-40B4-BE49-F238E27FC236}">
                <a16:creationId xmlns:a16="http://schemas.microsoft.com/office/drawing/2014/main" id="{501CA600-61F6-9343-98E6-719F5D53699F}"/>
              </a:ext>
            </a:extLst>
          </p:cNvPr>
          <p:cNvSpPr txBox="1"/>
          <p:nvPr/>
        </p:nvSpPr>
        <p:spPr>
          <a:xfrm>
            <a:off x="6936635" y="5452835"/>
            <a:ext cx="10845879"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6.  Domain Expertise and data requirement</a:t>
            </a:r>
            <a:endParaRPr lang="en-US" sz="4400">
              <a:solidFill>
                <a:schemeClr val="accent1">
                  <a:lumMod val="75000"/>
                </a:schemeClr>
              </a:solidFill>
              <a:latin typeface="+mj-lt"/>
            </a:endParaRPr>
          </a:p>
        </p:txBody>
      </p:sp>
      <p:sp>
        <p:nvSpPr>
          <p:cNvPr id="28" name="TextBox 27">
            <a:extLst>
              <a:ext uri="{FF2B5EF4-FFF2-40B4-BE49-F238E27FC236}">
                <a16:creationId xmlns:a16="http://schemas.microsoft.com/office/drawing/2014/main" id="{F4194C9B-ACD9-CB4E-B3EB-9DCC943C5031}"/>
              </a:ext>
            </a:extLst>
          </p:cNvPr>
          <p:cNvSpPr txBox="1"/>
          <p:nvPr/>
        </p:nvSpPr>
        <p:spPr>
          <a:xfrm>
            <a:off x="6954172" y="6979639"/>
            <a:ext cx="6518880" cy="1045223"/>
          </a:xfrm>
          <a:prstGeom prst="rect">
            <a:avLst/>
          </a:prstGeom>
          <a:noFill/>
        </p:spPr>
        <p:txBody>
          <a:bodyPr wrap="square" rtlCol="0">
            <a:spAutoFit/>
          </a:bodyPr>
          <a:lstStyle/>
          <a:p>
            <a:pPr defTabSz="713232">
              <a:lnSpc>
                <a:spcPct val="200000"/>
              </a:lnSpc>
              <a:spcAft>
                <a:spcPts val="600"/>
              </a:spcAft>
            </a:pPr>
            <a:r>
              <a:rPr lang="en-US" sz="3600">
                <a:solidFill>
                  <a:schemeClr val="accent1">
                    <a:lumMod val="75000"/>
                  </a:schemeClr>
                </a:solidFill>
                <a:latin typeface="+mj-lt"/>
              </a:rPr>
              <a:t>9.</a:t>
            </a:r>
            <a:r>
              <a:rPr lang="en-US" sz="3600" kern="1200">
                <a:solidFill>
                  <a:schemeClr val="accent1">
                    <a:lumMod val="75000"/>
                  </a:schemeClr>
                </a:solidFill>
                <a:latin typeface="+mj-lt"/>
                <a:ea typeface="+mn-ea"/>
                <a:cs typeface="+mn-cs"/>
              </a:rPr>
              <a:t>  Budget</a:t>
            </a:r>
            <a:endParaRPr lang="en-US" sz="4400">
              <a:solidFill>
                <a:schemeClr val="accent1">
                  <a:lumMod val="75000"/>
                </a:schemeClr>
              </a:solidFill>
              <a:latin typeface="+mj-lt"/>
            </a:endParaRPr>
          </a:p>
        </p:txBody>
      </p:sp>
      <p:sp>
        <p:nvSpPr>
          <p:cNvPr id="29" name="TextBox 28">
            <a:extLst>
              <a:ext uri="{FF2B5EF4-FFF2-40B4-BE49-F238E27FC236}">
                <a16:creationId xmlns:a16="http://schemas.microsoft.com/office/drawing/2014/main" id="{4BEF3CD3-08EB-6F48-9901-DDE633989836}"/>
              </a:ext>
            </a:extLst>
          </p:cNvPr>
          <p:cNvSpPr txBox="1"/>
          <p:nvPr/>
        </p:nvSpPr>
        <p:spPr>
          <a:xfrm>
            <a:off x="6749655" y="6433591"/>
            <a:ext cx="6518880" cy="1045223"/>
          </a:xfrm>
          <a:prstGeom prst="rect">
            <a:avLst/>
          </a:prstGeom>
          <a:noFill/>
        </p:spPr>
        <p:txBody>
          <a:bodyPr wrap="square" rtlCol="0">
            <a:spAutoFit/>
          </a:bodyPr>
          <a:lstStyle/>
          <a:p>
            <a:pPr defTabSz="713232">
              <a:lnSpc>
                <a:spcPct val="200000"/>
              </a:lnSpc>
              <a:spcAft>
                <a:spcPts val="600"/>
              </a:spcAft>
            </a:pPr>
            <a:r>
              <a:rPr lang="en-US" sz="3600" kern="1200">
                <a:solidFill>
                  <a:schemeClr val="accent1">
                    <a:lumMod val="75000"/>
                  </a:schemeClr>
                </a:solidFill>
                <a:latin typeface="+mj-lt"/>
                <a:ea typeface="+mn-ea"/>
                <a:cs typeface="+mn-cs"/>
              </a:rPr>
              <a:t>  8.  Commercialization Aspects</a:t>
            </a:r>
            <a:endParaRPr lang="en-US" sz="4400">
              <a:solidFill>
                <a:schemeClr val="accent1">
                  <a:lumMod val="75000"/>
                </a:schemeClr>
              </a:solidFill>
              <a:latin typeface="+mj-lt"/>
            </a:endParaRPr>
          </a:p>
        </p:txBody>
      </p:sp>
      <p:pic>
        <p:nvPicPr>
          <p:cNvPr id="30" name="Picture 29">
            <a:extLst>
              <a:ext uri="{FF2B5EF4-FFF2-40B4-BE49-F238E27FC236}">
                <a16:creationId xmlns:a16="http://schemas.microsoft.com/office/drawing/2014/main" id="{A079B718-F85A-CD41-B7DB-29D1A6B1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876" y="39290"/>
            <a:ext cx="3578387" cy="3578387"/>
          </a:xfrm>
          <a:prstGeom prst="rect">
            <a:avLst/>
          </a:prstGeom>
        </p:spPr>
      </p:pic>
      <p:sp>
        <p:nvSpPr>
          <p:cNvPr id="2" name="Date Placeholder 1">
            <a:extLst>
              <a:ext uri="{FF2B5EF4-FFF2-40B4-BE49-F238E27FC236}">
                <a16:creationId xmlns:a16="http://schemas.microsoft.com/office/drawing/2014/main" id="{45EA7EBF-0D24-664F-A5DF-AA2842D0748C}"/>
              </a:ext>
            </a:extLst>
          </p:cNvPr>
          <p:cNvSpPr>
            <a:spLocks noGrp="1"/>
          </p:cNvSpPr>
          <p:nvPr>
            <p:ph type="dt" sz="half" idx="11"/>
          </p:nvPr>
        </p:nvSpPr>
        <p:spPr>
          <a:xfrm>
            <a:off x="7086600" y="9616134"/>
            <a:ext cx="4114800" cy="547688"/>
          </a:xfrm>
        </p:spPr>
        <p:txBody>
          <a:bodyPr/>
          <a:lstStyle/>
          <a:p>
            <a:pPr algn="ctr"/>
            <a:fld id="{047B2E86-3129-E14B-BF7F-14997262B3B7}" type="datetime1">
              <a:rPr lang="en-US" smtClean="0"/>
              <a:pPr algn="ctr"/>
              <a:t>12/7/2024</a:t>
            </a:fld>
            <a:endParaRPr lang="en-US"/>
          </a:p>
        </p:txBody>
      </p:sp>
      <p:sp>
        <p:nvSpPr>
          <p:cNvPr id="4" name="Slide Number Placeholder 3">
            <a:extLst>
              <a:ext uri="{FF2B5EF4-FFF2-40B4-BE49-F238E27FC236}">
                <a16:creationId xmlns:a16="http://schemas.microsoft.com/office/drawing/2014/main" id="{82B34485-4A73-8A4C-A226-8DA3361FDC95}"/>
              </a:ext>
            </a:extLst>
          </p:cNvPr>
          <p:cNvSpPr>
            <a:spLocks noGrp="1"/>
          </p:cNvSpPr>
          <p:nvPr>
            <p:ph type="sldNum" sz="quarter" idx="12"/>
          </p:nvPr>
        </p:nvSpPr>
        <p:spPr/>
        <p:txBody>
          <a:bodyPr/>
          <a:lstStyle/>
          <a:p>
            <a:fld id="{6C7DB447-F667-7F4D-B9C9-B475A93CC50D}" type="slidenum">
              <a:rPr lang="en-US" smtClean="0"/>
              <a:pPr/>
              <a:t>3</a:t>
            </a:fld>
            <a:endParaRPr lang="en-US"/>
          </a:p>
        </p:txBody>
      </p:sp>
    </p:spTree>
    <p:extLst>
      <p:ext uri="{BB962C8B-B14F-4D97-AF65-F5344CB8AC3E}">
        <p14:creationId xmlns:p14="http://schemas.microsoft.com/office/powerpoint/2010/main" val="5789767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30</a:t>
            </a:fld>
            <a:endParaRPr lang="en-US"/>
          </a:p>
        </p:txBody>
      </p:sp>
      <p:sp>
        <p:nvSpPr>
          <p:cNvPr id="5" name="Date Placeholder 1">
            <a:extLst>
              <a:ext uri="{FF2B5EF4-FFF2-40B4-BE49-F238E27FC236}">
                <a16:creationId xmlns:a16="http://schemas.microsoft.com/office/drawing/2014/main" id="{A1CB713C-F7F5-CF4C-5A6B-EAE3E2DC8601}"/>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346714" y="2129031"/>
            <a:ext cx="9308988" cy="4647426"/>
          </a:xfrm>
          <a:prstGeom prst="rect">
            <a:avLst/>
          </a:prstGeom>
        </p:spPr>
        <p:txBody>
          <a:bodyPr wrap="square">
            <a:spAutoFit/>
          </a:bodyPr>
          <a:lstStyle/>
          <a:p>
            <a:pPr algn="ctr" fontAlgn="base"/>
            <a:r>
              <a:rPr lang="en-US" sz="4000" dirty="0">
                <a:solidFill>
                  <a:srgbClr val="4472C4"/>
                </a:solidFill>
              </a:rPr>
              <a:t>​</a:t>
            </a:r>
            <a:endParaRPr lang="en-US" sz="2800" dirty="0">
              <a:cs typeface="Poppins" panose="00000500000000000000" pitchFamily="2" charset="0"/>
            </a:endParaRPr>
          </a:p>
          <a:p>
            <a:pPr algn="ctr" fontAlgn="base"/>
            <a:r>
              <a:rPr lang="en-US" sz="3200" b="1" dirty="0">
                <a:cs typeface="Poppins" panose="00000500000000000000" pitchFamily="2" charset="0"/>
              </a:rPr>
              <a:t>Poor model training caused by </a:t>
            </a:r>
          </a:p>
          <a:p>
            <a:pPr algn="ctr" fontAlgn="base"/>
            <a:r>
              <a:rPr lang="en-US" sz="3200" b="1" dirty="0">
                <a:cs typeface="Poppins" panose="00000500000000000000" pitchFamily="2" charset="0"/>
              </a:rPr>
              <a:t>unbalanced data.</a:t>
            </a:r>
            <a:endParaRPr lang="id-ID" sz="3200" b="1" dirty="0">
              <a:cs typeface="Poppins" panose="00000500000000000000" pitchFamily="2" charset="0"/>
            </a:endParaRPr>
          </a:p>
          <a:p>
            <a:pPr marL="914445" lvl="2" fontAlgn="base"/>
            <a:endParaRPr lang="en-US" sz="2800" dirty="0">
              <a:solidFill>
                <a:srgbClr val="000000"/>
              </a:solidFill>
            </a:endParaRPr>
          </a:p>
          <a:p>
            <a:pPr marL="914445" lvl="2" fontAlgn="base"/>
            <a:r>
              <a:rPr lang="en-US" sz="3200" dirty="0">
                <a:solidFill>
                  <a:srgbClr val="000000"/>
                </a:solidFill>
              </a:rPr>
              <a:t>Mitigate by mixing gathered training data </a:t>
            </a:r>
          </a:p>
          <a:p>
            <a:pPr marL="914445" lvl="2" fontAlgn="base"/>
            <a:r>
              <a:rPr lang="en-US" sz="3200" dirty="0">
                <a:solidFill>
                  <a:srgbClr val="000000"/>
                </a:solidFill>
              </a:rPr>
              <a:t>with Kaggle dataset.</a:t>
            </a:r>
          </a:p>
          <a:p>
            <a:pPr marL="914445" lvl="2" fontAlgn="base"/>
            <a:endParaRPr lang="en-US" sz="3600" dirty="0">
              <a:solidFill>
                <a:srgbClr val="000000"/>
              </a:solidFill>
            </a:endParaRPr>
          </a:p>
          <a:p>
            <a:pPr marL="914445" lvl="2" fontAlgn="base"/>
            <a:endParaRPr lang="en-US" sz="3600" dirty="0">
              <a:solidFill>
                <a:srgbClr val="000000"/>
              </a:solidFill>
            </a:endParaRPr>
          </a:p>
          <a:p>
            <a:pPr lvl="2" fontAlgn="base"/>
            <a:endParaRPr lang="en-US" sz="2800" dirty="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4093428"/>
          </a:xfrm>
          <a:prstGeom prst="rect">
            <a:avLst/>
          </a:prstGeom>
        </p:spPr>
        <p:txBody>
          <a:bodyPr wrap="square">
            <a:spAutoFit/>
          </a:bodyPr>
          <a:lstStyle/>
          <a:p>
            <a:pPr algn="ctr" fontAlgn="base"/>
            <a:r>
              <a:rPr lang="en-US" sz="4000" dirty="0">
                <a:solidFill>
                  <a:srgbClr val="4472C4"/>
                </a:solidFill>
              </a:rPr>
              <a:t>​</a:t>
            </a:r>
            <a:endParaRPr lang="en-US" sz="2800" dirty="0">
              <a:cs typeface="Poppins" panose="00000500000000000000" pitchFamily="2" charset="0"/>
            </a:endParaRPr>
          </a:p>
          <a:p>
            <a:pPr algn="ctr" fontAlgn="base"/>
            <a:r>
              <a:rPr lang="en-US" sz="3200" b="1" dirty="0">
                <a:cs typeface="Poppins" panose="00000500000000000000" pitchFamily="2" charset="0"/>
              </a:rPr>
              <a:t>Guardian Engagement with the </a:t>
            </a:r>
          </a:p>
          <a:p>
            <a:pPr algn="ctr" fontAlgn="base"/>
            <a:r>
              <a:rPr lang="en-US" sz="3200" b="1" dirty="0">
                <a:cs typeface="Poppins" panose="00000500000000000000" pitchFamily="2" charset="0"/>
              </a:rPr>
              <a:t>Feedback Report.</a:t>
            </a:r>
            <a:endParaRPr lang="id-ID" sz="3200" b="1" dirty="0">
              <a:cs typeface="Poppins" panose="00000500000000000000" pitchFamily="2" charset="0"/>
            </a:endParaRPr>
          </a:p>
          <a:p>
            <a:pPr marL="914445" lvl="2" fontAlgn="base"/>
            <a:endParaRPr lang="en-US" sz="2800" dirty="0">
              <a:solidFill>
                <a:srgbClr val="000000"/>
              </a:solidFill>
            </a:endParaRPr>
          </a:p>
          <a:p>
            <a:pPr marL="914445" lvl="2" fontAlgn="base"/>
            <a:r>
              <a:rPr lang="en-US" sz="3200" dirty="0"/>
              <a:t>Mitigated by Simplify reports with clear visuals (e.g., pie charts)</a:t>
            </a:r>
            <a:endParaRPr lang="en-US" sz="3600" dirty="0">
              <a:solidFill>
                <a:srgbClr val="000000"/>
              </a:solidFill>
            </a:endParaRPr>
          </a:p>
          <a:p>
            <a:pPr marL="914445" lvl="2" fontAlgn="base"/>
            <a:endParaRPr lang="en-US" sz="3600" dirty="0">
              <a:solidFill>
                <a:srgbClr val="000000"/>
              </a:solidFill>
            </a:endParaRPr>
          </a:p>
          <a:p>
            <a:pPr lvl="2" fontAlgn="base"/>
            <a:endParaRPr lang="en-US" sz="2800" dirty="0">
              <a:solidFill>
                <a:srgbClr val="000000"/>
              </a:solidFill>
            </a:endParaRPr>
          </a:p>
        </p:txBody>
      </p:sp>
      <p:sp>
        <p:nvSpPr>
          <p:cNvPr id="23" name="Rectangle 22">
            <a:extLst>
              <a:ext uri="{FF2B5EF4-FFF2-40B4-BE49-F238E27FC236}">
                <a16:creationId xmlns:a16="http://schemas.microsoft.com/office/drawing/2014/main" id="{4DEA1D50-3CE0-4B4F-8698-6109936F37B1}"/>
              </a:ext>
            </a:extLst>
          </p:cNvPr>
          <p:cNvSpPr/>
          <p:nvPr/>
        </p:nvSpPr>
        <p:spPr>
          <a:xfrm>
            <a:off x="933450" y="6235972"/>
            <a:ext cx="8001000" cy="32008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0DB2405F-6B5D-264F-B75C-BAC1D08984C4}"/>
              </a:ext>
            </a:extLst>
          </p:cNvPr>
          <p:cNvSpPr/>
          <p:nvPr/>
        </p:nvSpPr>
        <p:spPr>
          <a:xfrm>
            <a:off x="524447" y="6114869"/>
            <a:ext cx="9308988" cy="4154984"/>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Data Security Concerns</a:t>
            </a:r>
            <a:endParaRPr lang="id-ID" sz="3200" b="1">
              <a:cs typeface="Poppins" panose="00000500000000000000" pitchFamily="2" charset="0"/>
            </a:endParaRPr>
          </a:p>
          <a:p>
            <a:pPr marL="914445" lvl="2" fontAlgn="base"/>
            <a:endParaRPr lang="en-US" sz="2800">
              <a:solidFill>
                <a:srgbClr val="000000"/>
              </a:solidFill>
            </a:endParaRPr>
          </a:p>
          <a:p>
            <a:pPr marL="914445" lvl="2" fontAlgn="base"/>
            <a:r>
              <a:rPr lang="en-US" sz="3200"/>
              <a:t>Encrypt all data during transmission and </a:t>
            </a:r>
          </a:p>
          <a:p>
            <a:pPr marL="914445" lvl="2" fontAlgn="base"/>
            <a:r>
              <a:rPr lang="en-US" sz="3200"/>
              <a:t>storage, ensuring compliance with privacy</a:t>
            </a:r>
            <a:r>
              <a:rPr lang="en-US" sz="3200">
                <a:solidFill>
                  <a:srgbClr val="000000"/>
                </a:solidFill>
              </a:rPr>
              <a:t>.</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281832" y="6202067"/>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8481752" y="5776195"/>
            <a:ext cx="9308988" cy="4647426"/>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Connect NodeJS User management </a:t>
            </a:r>
          </a:p>
          <a:p>
            <a:pPr algn="ctr" fontAlgn="base"/>
            <a:r>
              <a:rPr lang="en-US" sz="3200" b="1">
                <a:solidFill>
                  <a:srgbClr val="000000"/>
                </a:solidFill>
              </a:rPr>
              <a:t>with flask backend</a:t>
            </a:r>
          </a:p>
          <a:p>
            <a:pPr algn="ctr" fontAlgn="base"/>
            <a:endParaRPr lang="en-US" sz="2800">
              <a:solidFill>
                <a:srgbClr val="000000"/>
              </a:solidFill>
            </a:endParaRPr>
          </a:p>
          <a:p>
            <a:pPr marL="914445" lvl="2" fontAlgn="base"/>
            <a:r>
              <a:rPr lang="en-US" sz="3200">
                <a:solidFill>
                  <a:srgbClr val="000000"/>
                </a:solidFill>
              </a:rPr>
              <a:t>Mitigated by adding Microservice architecture</a:t>
            </a:r>
          </a:p>
          <a:p>
            <a:pPr marL="914445" lvl="2" fontAlgn="base"/>
            <a:r>
              <a:rPr lang="en-US" sz="3200">
                <a:solidFill>
                  <a:srgbClr val="000000"/>
                </a:solidFill>
              </a:rPr>
              <a:t>For backend</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Tree>
    <p:extLst>
      <p:ext uri="{BB962C8B-B14F-4D97-AF65-F5344CB8AC3E}">
        <p14:creationId xmlns:p14="http://schemas.microsoft.com/office/powerpoint/2010/main" val="20566024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6"/>
            <a:ext cx="13531440" cy="1015663"/>
          </a:xfrm>
          <a:prstGeom prst="rect">
            <a:avLst/>
          </a:prstGeom>
        </p:spPr>
        <p:txBody>
          <a:bodyPr wrap="square">
            <a:spAutoFit/>
          </a:bodyPr>
          <a:lstStyle/>
          <a:p>
            <a:r>
              <a:rPr lang="en-US" sz="6000" b="1"/>
              <a:t>Current progress </a:t>
            </a:r>
            <a:endParaRPr lang="en-US" sz="23901"/>
          </a:p>
        </p:txBody>
      </p:sp>
      <p:sp>
        <p:nvSpPr>
          <p:cNvPr id="7" name="Rectangle 6">
            <a:extLst>
              <a:ext uri="{FF2B5EF4-FFF2-40B4-BE49-F238E27FC236}">
                <a16:creationId xmlns:a16="http://schemas.microsoft.com/office/drawing/2014/main" id="{9BDC42F8-5F58-B54E-8A90-627C481BBAA0}"/>
              </a:ext>
            </a:extLst>
          </p:cNvPr>
          <p:cNvSpPr/>
          <p:nvPr/>
        </p:nvSpPr>
        <p:spPr>
          <a:xfrm>
            <a:off x="744703" y="2795781"/>
            <a:ext cx="9245706" cy="3231782"/>
          </a:xfrm>
          <a:prstGeom prst="rect">
            <a:avLst/>
          </a:prstGeom>
        </p:spPr>
        <p:txBody>
          <a:bodyPr wrap="square">
            <a:spAutoFit/>
          </a:bodyPr>
          <a:lstStyle/>
          <a:p>
            <a:pPr fontAlgn="base"/>
            <a:endParaRPr lang="en-US" sz="2400">
              <a:cs typeface="Poppins" panose="00000500000000000000" pitchFamily="2" charset="0"/>
            </a:endParaRPr>
          </a:p>
          <a:p>
            <a:pPr marL="571500" indent="-571500">
              <a:buFont typeface="Wingdings" pitchFamily="2" charset="2"/>
              <a:buChar char="Ø"/>
            </a:pPr>
            <a:r>
              <a:rPr lang="id-ID" sz="3200" err="1">
                <a:cs typeface="Poppins" panose="00000500000000000000" pitchFamily="2" charset="0"/>
              </a:rPr>
              <a:t>Detect</a:t>
            </a:r>
            <a:r>
              <a:rPr lang="id-ID" sz="3200">
                <a:cs typeface="Poppins" panose="00000500000000000000" pitchFamily="2" charset="0"/>
              </a:rPr>
              <a:t> </a:t>
            </a:r>
            <a:r>
              <a:rPr lang="id-ID" sz="3200" err="1">
                <a:cs typeface="Poppins" panose="00000500000000000000" pitchFamily="2" charset="0"/>
              </a:rPr>
              <a:t>emotion</a:t>
            </a:r>
            <a:endParaRPr lang="id-ID" sz="3200">
              <a:cs typeface="Poppins" panose="00000500000000000000" pitchFamily="2" charset="0"/>
            </a:endParaRPr>
          </a:p>
          <a:p>
            <a:endParaRPr lang="id-ID" sz="3200">
              <a:cs typeface="Poppins" panose="00000500000000000000" pitchFamily="2" charset="0"/>
            </a:endParaRPr>
          </a:p>
          <a:p>
            <a:pPr marL="1200210" lvl="2" indent="-285765" fontAlgn="base">
              <a:buFont typeface="Wingdings" pitchFamily="2" charset="2"/>
              <a:buChar char="v"/>
            </a:pPr>
            <a:r>
              <a:rPr lang="en-US" sz="2801">
                <a:solidFill>
                  <a:srgbClr val="404040"/>
                </a:solidFill>
              </a:rPr>
              <a:t> model implementation – 100%.</a:t>
            </a:r>
            <a:r>
              <a:rPr lang="en-US" sz="2801">
                <a:solidFill>
                  <a:srgbClr val="000000"/>
                </a:solidFill>
              </a:rPr>
              <a:t>​</a:t>
            </a:r>
          </a:p>
          <a:p>
            <a:pPr marL="1200210" lvl="2" indent="-285765" fontAlgn="base">
              <a:buFont typeface="Wingdings" pitchFamily="2" charset="2"/>
              <a:buChar char="v"/>
            </a:pPr>
            <a:r>
              <a:rPr lang="en-US" sz="2801">
                <a:solidFill>
                  <a:srgbClr val="000000"/>
                </a:solidFill>
              </a:rPr>
              <a:t> model training – 80 %</a:t>
            </a:r>
            <a:r>
              <a:rPr lang="en-US" sz="3200">
                <a:solidFill>
                  <a:srgbClr val="000000"/>
                </a:solidFill>
              </a:rPr>
              <a:t>​</a:t>
            </a:r>
          </a:p>
          <a:p>
            <a:pPr marL="914445" lvl="2" fontAlgn="base"/>
            <a:endParaRPr lang="en-US" sz="3200">
              <a:solidFill>
                <a:srgbClr val="000000"/>
              </a:solidFill>
            </a:endParaRPr>
          </a:p>
          <a:p>
            <a:pPr lvl="2" fontAlgn="base"/>
            <a:endParaRPr lang="en-US" sz="2400">
              <a:solidFill>
                <a:srgbClr val="000000"/>
              </a:solidFill>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31</a:t>
            </a:fld>
            <a:endParaRPr lang="en-US"/>
          </a:p>
        </p:txBody>
      </p:sp>
      <p:sp>
        <p:nvSpPr>
          <p:cNvPr id="5" name="Date Placeholder 1">
            <a:extLst>
              <a:ext uri="{FF2B5EF4-FFF2-40B4-BE49-F238E27FC236}">
                <a16:creationId xmlns:a16="http://schemas.microsoft.com/office/drawing/2014/main" id="{6294EFDB-E020-75A7-D3B4-96911D9A9FB3}"/>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0" name="Rectangle 9">
            <a:extLst>
              <a:ext uri="{FF2B5EF4-FFF2-40B4-BE49-F238E27FC236}">
                <a16:creationId xmlns:a16="http://schemas.microsoft.com/office/drawing/2014/main" id="{DF1CCB48-3D41-1F07-DF8F-F9952E967085}"/>
              </a:ext>
            </a:extLst>
          </p:cNvPr>
          <p:cNvSpPr/>
          <p:nvPr/>
        </p:nvSpPr>
        <p:spPr>
          <a:xfrm>
            <a:off x="645893" y="7530841"/>
            <a:ext cx="14385209" cy="2000548"/>
          </a:xfrm>
          <a:prstGeom prst="rect">
            <a:avLst/>
          </a:prstGeom>
        </p:spPr>
        <p:txBody>
          <a:bodyPr wrap="square">
            <a:spAutoFit/>
          </a:bodyPr>
          <a:lstStyle/>
          <a:p>
            <a:pPr fontAlgn="base"/>
            <a:r>
              <a:rPr lang="en-US" sz="3600">
                <a:solidFill>
                  <a:srgbClr val="4472C4"/>
                </a:solidFill>
              </a:rPr>
              <a:t>​</a:t>
            </a:r>
            <a:endParaRPr lang="en-US" sz="2400">
              <a:cs typeface="Poppins" panose="00000500000000000000" pitchFamily="2" charset="0"/>
            </a:endParaRPr>
          </a:p>
          <a:p>
            <a:pPr marL="571500" indent="-571500">
              <a:buFont typeface="Wingdings" pitchFamily="2" charset="2"/>
              <a:buChar char="Ø"/>
            </a:pPr>
            <a:r>
              <a:rPr lang="id-ID" sz="3200" err="1">
                <a:cs typeface="Poppins" panose="00000500000000000000" pitchFamily="2" charset="0"/>
              </a:rPr>
              <a:t>Keep</a:t>
            </a:r>
            <a:r>
              <a:rPr lang="id-ID" sz="3200">
                <a:cs typeface="Poppins" panose="00000500000000000000" pitchFamily="2" charset="0"/>
              </a:rPr>
              <a:t> </a:t>
            </a:r>
            <a:r>
              <a:rPr lang="id-ID" sz="3200" err="1">
                <a:cs typeface="Poppins" panose="00000500000000000000" pitchFamily="2" charset="0"/>
              </a:rPr>
              <a:t>track</a:t>
            </a:r>
            <a:r>
              <a:rPr lang="id-ID" sz="3200">
                <a:cs typeface="Poppins" panose="00000500000000000000" pitchFamily="2" charset="0"/>
              </a:rPr>
              <a:t> </a:t>
            </a:r>
            <a:r>
              <a:rPr lang="id-ID" sz="3200" err="1">
                <a:cs typeface="Poppins" panose="00000500000000000000" pitchFamily="2" charset="0"/>
              </a:rPr>
              <a:t>of</a:t>
            </a:r>
            <a:r>
              <a:rPr lang="id-ID" sz="3200">
                <a:cs typeface="Poppins" panose="00000500000000000000" pitchFamily="2" charset="0"/>
              </a:rPr>
              <a:t> </a:t>
            </a:r>
            <a:r>
              <a:rPr lang="id-ID" sz="3200" err="1">
                <a:cs typeface="Poppins" panose="00000500000000000000" pitchFamily="2" charset="0"/>
              </a:rPr>
              <a:t>student</a:t>
            </a:r>
            <a:r>
              <a:rPr lang="id-ID" sz="3200">
                <a:cs typeface="Poppins" panose="00000500000000000000" pitchFamily="2" charset="0"/>
              </a:rPr>
              <a:t> </a:t>
            </a:r>
            <a:r>
              <a:rPr lang="id-ID" sz="3200" err="1">
                <a:cs typeface="Poppins" panose="00000500000000000000" pitchFamily="2" charset="0"/>
              </a:rPr>
              <a:t>emotional</a:t>
            </a:r>
            <a:r>
              <a:rPr lang="id-ID" sz="3200">
                <a:cs typeface="Poppins" panose="00000500000000000000" pitchFamily="2" charset="0"/>
              </a:rPr>
              <a:t> </a:t>
            </a:r>
            <a:r>
              <a:rPr lang="id-ID" sz="3200" err="1">
                <a:cs typeface="Poppins" panose="00000500000000000000" pitchFamily="2" charset="0"/>
              </a:rPr>
              <a:t>records</a:t>
            </a:r>
            <a:r>
              <a:rPr lang="id-ID" sz="3200">
                <a:cs typeface="Poppins" panose="00000500000000000000" pitchFamily="2" charset="0"/>
              </a:rPr>
              <a:t> </a:t>
            </a:r>
            <a:r>
              <a:rPr lang="id-ID" sz="3200" err="1">
                <a:cs typeface="Poppins" panose="00000500000000000000" pitchFamily="2" charset="0"/>
              </a:rPr>
              <a:t>with</a:t>
            </a:r>
            <a:r>
              <a:rPr lang="id-ID" sz="3200">
                <a:cs typeface="Poppins" panose="00000500000000000000" pitchFamily="2" charset="0"/>
              </a:rPr>
              <a:t> </a:t>
            </a:r>
            <a:r>
              <a:rPr lang="id-ID" sz="3200" err="1">
                <a:cs typeface="Poppins" panose="00000500000000000000" pitchFamily="2" charset="0"/>
              </a:rPr>
              <a:t>relevet</a:t>
            </a:r>
            <a:r>
              <a:rPr lang="id-ID" sz="3200">
                <a:cs typeface="Poppins" panose="00000500000000000000" pitchFamily="2" charset="0"/>
              </a:rPr>
              <a:t> </a:t>
            </a:r>
            <a:r>
              <a:rPr lang="id-ID" sz="3200" err="1">
                <a:cs typeface="Poppins" panose="00000500000000000000" pitchFamily="2" charset="0"/>
              </a:rPr>
              <a:t>activity</a:t>
            </a:r>
            <a:r>
              <a:rPr lang="id-ID" sz="3200">
                <a:cs typeface="Poppins" panose="00000500000000000000" pitchFamily="2" charset="0"/>
              </a:rPr>
              <a:t> – 100% </a:t>
            </a:r>
            <a:r>
              <a:rPr lang="en-US" sz="2801">
                <a:solidFill>
                  <a:srgbClr val="000000"/>
                </a:solidFill>
              </a:rPr>
              <a:t>​</a:t>
            </a:r>
            <a:endParaRPr lang="en-US" sz="3200">
              <a:solidFill>
                <a:srgbClr val="000000"/>
              </a:solidFill>
            </a:endParaRPr>
          </a:p>
          <a:p>
            <a:pPr marL="914445" lvl="2" fontAlgn="base"/>
            <a:endParaRPr lang="en-US" sz="3200">
              <a:solidFill>
                <a:srgbClr val="000000"/>
              </a:solidFill>
            </a:endParaRPr>
          </a:p>
          <a:p>
            <a:pPr lvl="2" fontAlgn="base"/>
            <a:endParaRPr lang="en-US" sz="2400">
              <a:solidFill>
                <a:srgbClr val="000000"/>
              </a:solidFill>
            </a:endParaRPr>
          </a:p>
        </p:txBody>
      </p:sp>
      <p:sp>
        <p:nvSpPr>
          <p:cNvPr id="12" name="TextBox 11">
            <a:extLst>
              <a:ext uri="{FF2B5EF4-FFF2-40B4-BE49-F238E27FC236}">
                <a16:creationId xmlns:a16="http://schemas.microsoft.com/office/drawing/2014/main" id="{127280C9-677C-ABD0-D198-B8C449DE25FE}"/>
              </a:ext>
            </a:extLst>
          </p:cNvPr>
          <p:cNvSpPr txBox="1"/>
          <p:nvPr/>
        </p:nvSpPr>
        <p:spPr>
          <a:xfrm>
            <a:off x="645893" y="1664138"/>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Overall completion – 55 % ​</a:t>
            </a:r>
          </a:p>
        </p:txBody>
      </p:sp>
      <p:sp>
        <p:nvSpPr>
          <p:cNvPr id="16" name="Rectangle 15">
            <a:extLst>
              <a:ext uri="{FF2B5EF4-FFF2-40B4-BE49-F238E27FC236}">
                <a16:creationId xmlns:a16="http://schemas.microsoft.com/office/drawing/2014/main" id="{875ED7B3-DDF4-8B4E-9499-C110AA8AC255}"/>
              </a:ext>
            </a:extLst>
          </p:cNvPr>
          <p:cNvSpPr/>
          <p:nvPr/>
        </p:nvSpPr>
        <p:spPr>
          <a:xfrm>
            <a:off x="744702" y="5306121"/>
            <a:ext cx="10799597" cy="2246897"/>
          </a:xfrm>
          <a:prstGeom prst="rect">
            <a:avLst/>
          </a:prstGeom>
        </p:spPr>
        <p:txBody>
          <a:bodyPr wrap="square">
            <a:spAutoFit/>
          </a:bodyPr>
          <a:lstStyle/>
          <a:p>
            <a:pPr fontAlgn="base"/>
            <a:endParaRPr lang="en-US" sz="2400">
              <a:cs typeface="Poppins" panose="00000500000000000000" pitchFamily="2" charset="0"/>
            </a:endParaRPr>
          </a:p>
          <a:p>
            <a:pPr marL="571500" indent="-571500">
              <a:buFont typeface="Wingdings" pitchFamily="2" charset="2"/>
              <a:buChar char="Ø"/>
            </a:pPr>
            <a:r>
              <a:rPr lang="id-ID" sz="3200" err="1">
                <a:cs typeface="Poppins" panose="00000500000000000000" pitchFamily="2" charset="0"/>
              </a:rPr>
              <a:t>Determine</a:t>
            </a:r>
            <a:r>
              <a:rPr lang="id-ID" sz="3200">
                <a:cs typeface="Poppins" panose="00000500000000000000" pitchFamily="2" charset="0"/>
              </a:rPr>
              <a:t> </a:t>
            </a:r>
            <a:r>
              <a:rPr lang="id-ID" sz="3200" err="1">
                <a:cs typeface="Poppins" panose="00000500000000000000" pitchFamily="2" charset="0"/>
              </a:rPr>
              <a:t>Emotion</a:t>
            </a:r>
            <a:r>
              <a:rPr lang="id-ID" sz="3200">
                <a:cs typeface="Poppins" panose="00000500000000000000" pitchFamily="2" charset="0"/>
              </a:rPr>
              <a:t> </a:t>
            </a:r>
            <a:r>
              <a:rPr lang="id-ID" sz="3200" err="1">
                <a:cs typeface="Poppins" panose="00000500000000000000" pitchFamily="2" charset="0"/>
              </a:rPr>
              <a:t>Class</a:t>
            </a:r>
            <a:endParaRPr lang="id-ID" sz="3200">
              <a:cs typeface="Poppins" panose="00000500000000000000" pitchFamily="2" charset="0"/>
            </a:endParaRPr>
          </a:p>
          <a:p>
            <a:endParaRPr lang="id-ID" sz="3200">
              <a:cs typeface="Poppins" panose="00000500000000000000" pitchFamily="2" charset="0"/>
            </a:endParaRPr>
          </a:p>
          <a:p>
            <a:pPr marL="1200210" lvl="2" indent="-285765" fontAlgn="base">
              <a:buFont typeface="Wingdings" pitchFamily="2" charset="2"/>
              <a:buChar char="v"/>
            </a:pPr>
            <a:r>
              <a:rPr lang="en-US" sz="2801">
                <a:solidFill>
                  <a:srgbClr val="000000"/>
                </a:solidFill>
              </a:rPr>
              <a:t> function to detect emotion class​ for given period of time –  90%</a:t>
            </a:r>
            <a:endParaRPr lang="en-US" sz="3200">
              <a:solidFill>
                <a:srgbClr val="000000"/>
              </a:solidFill>
            </a:endParaRPr>
          </a:p>
          <a:p>
            <a:pPr lvl="2" fontAlgn="base"/>
            <a:endParaRPr lang="en-US" sz="2400">
              <a:solidFill>
                <a:srgbClr val="000000"/>
              </a:solidFill>
            </a:endParaRPr>
          </a:p>
        </p:txBody>
      </p:sp>
    </p:spTree>
    <p:extLst>
      <p:ext uri="{BB962C8B-B14F-4D97-AF65-F5344CB8AC3E}">
        <p14:creationId xmlns:p14="http://schemas.microsoft.com/office/powerpoint/2010/main" val="3919588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12/7/2024</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32</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pic>
        <p:nvPicPr>
          <p:cNvPr id="7" name="Picture 6">
            <a:extLst>
              <a:ext uri="{FF2B5EF4-FFF2-40B4-BE49-F238E27FC236}">
                <a16:creationId xmlns:a16="http://schemas.microsoft.com/office/drawing/2014/main" id="{A4870C2F-5E8B-9E48-A1FC-94CE52944951}"/>
              </a:ext>
            </a:extLst>
          </p:cNvPr>
          <p:cNvPicPr>
            <a:picLocks noChangeAspect="1"/>
          </p:cNvPicPr>
          <p:nvPr/>
        </p:nvPicPr>
        <p:blipFill rotWithShape="1">
          <a:blip r:embed="rId3">
            <a:extLst>
              <a:ext uri="{28A0092B-C50C-407E-A947-70E740481C1C}">
                <a14:useLocalDpi xmlns:a14="http://schemas.microsoft.com/office/drawing/2010/main" val="0"/>
              </a:ext>
            </a:extLst>
          </a:blip>
          <a:srcRect r="48391"/>
          <a:stretch/>
        </p:blipFill>
        <p:spPr>
          <a:xfrm>
            <a:off x="738081" y="2864845"/>
            <a:ext cx="6194591" cy="4771163"/>
          </a:xfrm>
          <a:prstGeom prst="rect">
            <a:avLst/>
          </a:prstGeom>
        </p:spPr>
      </p:pic>
      <p:pic>
        <p:nvPicPr>
          <p:cNvPr id="9" name="Picture 8">
            <a:extLst>
              <a:ext uri="{FF2B5EF4-FFF2-40B4-BE49-F238E27FC236}">
                <a16:creationId xmlns:a16="http://schemas.microsoft.com/office/drawing/2014/main" id="{12F7C217-34CF-AE46-90F7-E19873309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938" y="3578387"/>
            <a:ext cx="10273179" cy="4704540"/>
          </a:xfrm>
          <a:prstGeom prst="rect">
            <a:avLst/>
          </a:prstGeom>
        </p:spPr>
      </p:pic>
      <p:sp>
        <p:nvSpPr>
          <p:cNvPr id="13" name="TextBox 12">
            <a:extLst>
              <a:ext uri="{FF2B5EF4-FFF2-40B4-BE49-F238E27FC236}">
                <a16:creationId xmlns:a16="http://schemas.microsoft.com/office/drawing/2014/main" id="{F2960A31-AA53-E943-AF3E-AD7F714D24FA}"/>
              </a:ext>
            </a:extLst>
          </p:cNvPr>
          <p:cNvSpPr txBox="1"/>
          <p:nvPr/>
        </p:nvSpPr>
        <p:spPr>
          <a:xfrm>
            <a:off x="738081" y="1590651"/>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Emotion Model Summary</a:t>
            </a:r>
          </a:p>
        </p:txBody>
      </p:sp>
    </p:spTree>
    <p:extLst>
      <p:ext uri="{BB962C8B-B14F-4D97-AF65-F5344CB8AC3E}">
        <p14:creationId xmlns:p14="http://schemas.microsoft.com/office/powerpoint/2010/main" val="27322304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671265" y="679787"/>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12/7/2024</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33</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428090"/>
            <a:ext cx="3578387" cy="3578387"/>
          </a:xfrm>
          <a:prstGeom prst="rect">
            <a:avLst/>
          </a:prstGeom>
        </p:spPr>
      </p:pic>
      <p:sp>
        <p:nvSpPr>
          <p:cNvPr id="12" name="Rectangle 11">
            <a:extLst>
              <a:ext uri="{FF2B5EF4-FFF2-40B4-BE49-F238E27FC236}">
                <a16:creationId xmlns:a16="http://schemas.microsoft.com/office/drawing/2014/main" id="{A942F268-0754-D842-ABEC-56ABBAA26598}"/>
              </a:ext>
            </a:extLst>
          </p:cNvPr>
          <p:cNvSpPr/>
          <p:nvPr/>
        </p:nvSpPr>
        <p:spPr>
          <a:xfrm>
            <a:off x="5706997" y="8316783"/>
            <a:ext cx="9375291" cy="461665"/>
          </a:xfrm>
          <a:prstGeom prst="rect">
            <a:avLst/>
          </a:prstGeom>
        </p:spPr>
        <p:txBody>
          <a:bodyPr wrap="square">
            <a:spAutoFit/>
          </a:bodyPr>
          <a:lstStyle/>
          <a:p>
            <a:r>
              <a:rPr lang="en-US" sz="2400"/>
              <a:t>Training and validation loss over epochs </a:t>
            </a:r>
          </a:p>
        </p:txBody>
      </p:sp>
      <p:pic>
        <p:nvPicPr>
          <p:cNvPr id="8" name="Picture 7">
            <a:extLst>
              <a:ext uri="{FF2B5EF4-FFF2-40B4-BE49-F238E27FC236}">
                <a16:creationId xmlns:a16="http://schemas.microsoft.com/office/drawing/2014/main" id="{EF9E97D4-6D4C-514F-8F51-CA8B544C0DCC}"/>
              </a:ext>
            </a:extLst>
          </p:cNvPr>
          <p:cNvPicPr>
            <a:picLocks noChangeAspect="1"/>
          </p:cNvPicPr>
          <p:nvPr/>
        </p:nvPicPr>
        <p:blipFill rotWithShape="1">
          <a:blip r:embed="rId3">
            <a:extLst>
              <a:ext uri="{28A0092B-C50C-407E-A947-70E740481C1C}">
                <a14:useLocalDpi xmlns:a14="http://schemas.microsoft.com/office/drawing/2010/main" val="0"/>
              </a:ext>
            </a:extLst>
          </a:blip>
          <a:srcRect l="794" t="6644" r="1188" b="7579"/>
          <a:stretch/>
        </p:blipFill>
        <p:spPr>
          <a:xfrm>
            <a:off x="2545346" y="4987637"/>
            <a:ext cx="12883695" cy="3006680"/>
          </a:xfrm>
          <a:prstGeom prst="rect">
            <a:avLst/>
          </a:prstGeom>
        </p:spPr>
      </p:pic>
      <p:sp>
        <p:nvSpPr>
          <p:cNvPr id="13" name="TextBox 12">
            <a:extLst>
              <a:ext uri="{FF2B5EF4-FFF2-40B4-BE49-F238E27FC236}">
                <a16:creationId xmlns:a16="http://schemas.microsoft.com/office/drawing/2014/main" id="{048559EF-4B5B-144C-BF50-F7A91112AF70}"/>
              </a:ext>
            </a:extLst>
          </p:cNvPr>
          <p:cNvSpPr txBox="1"/>
          <p:nvPr/>
        </p:nvSpPr>
        <p:spPr>
          <a:xfrm>
            <a:off x="671265" y="1709453"/>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Dataset &amp; Model Training Results</a:t>
            </a:r>
          </a:p>
        </p:txBody>
      </p:sp>
      <p:sp>
        <p:nvSpPr>
          <p:cNvPr id="15" name="Rectangle 14">
            <a:extLst>
              <a:ext uri="{FF2B5EF4-FFF2-40B4-BE49-F238E27FC236}">
                <a16:creationId xmlns:a16="http://schemas.microsoft.com/office/drawing/2014/main" id="{320B8BD6-7A68-3141-B32E-42D308CF4511}"/>
              </a:ext>
            </a:extLst>
          </p:cNvPr>
          <p:cNvSpPr/>
          <p:nvPr/>
        </p:nvSpPr>
        <p:spPr>
          <a:xfrm>
            <a:off x="671265" y="2815772"/>
            <a:ext cx="12120323" cy="1938992"/>
          </a:xfrm>
          <a:prstGeom prst="rect">
            <a:avLst/>
          </a:prstGeom>
        </p:spPr>
        <p:txBody>
          <a:bodyPr wrap="square">
            <a:spAutoFit/>
          </a:bodyPr>
          <a:lstStyle/>
          <a:p>
            <a:pPr marL="571529" indent="-571529">
              <a:buFont typeface="Wingdings" pitchFamily="2" charset="2"/>
              <a:buChar char="Ø"/>
            </a:pPr>
            <a:r>
              <a:rPr lang="en-US" sz="3000" dirty="0">
                <a:latin typeface="Poppins" panose="00000500000000000000" pitchFamily="2" charset="0"/>
                <a:cs typeface="Poppins" panose="00000500000000000000" pitchFamily="2" charset="0"/>
              </a:rPr>
              <a:t>Primary dataset</a:t>
            </a:r>
          </a:p>
          <a:p>
            <a:endParaRPr lang="en-US" sz="3000" dirty="0">
              <a:latin typeface="Poppins" panose="00000500000000000000" pitchFamily="2" charset="0"/>
              <a:cs typeface="Poppins" panose="00000500000000000000" pitchFamily="2" charset="0"/>
            </a:endParaRPr>
          </a:p>
          <a:p>
            <a:pPr marL="1943129" lvl="2" indent="-571529">
              <a:buFont typeface="Wingdings" pitchFamily="2" charset="2"/>
              <a:buChar char="Ø"/>
            </a:pPr>
            <a:r>
              <a:rPr lang="en-US" sz="3000" b="1">
                <a:solidFill>
                  <a:srgbClr val="202124"/>
                </a:solidFill>
                <a:latin typeface="zeitung"/>
              </a:rPr>
              <a:t>FER– 2013 (</a:t>
            </a:r>
            <a:r>
              <a:rPr lang="en-US" sz="2800"/>
              <a:t>Learn facial expressions from an image </a:t>
            </a:r>
            <a:r>
              <a:rPr lang="en-US" sz="3000" b="1">
                <a:solidFill>
                  <a:srgbClr val="202124"/>
                </a:solidFill>
                <a:latin typeface="zeitung"/>
              </a:rPr>
              <a:t>) on </a:t>
            </a:r>
            <a:r>
              <a:rPr lang="en-US" sz="3000" b="1">
                <a:solidFill>
                  <a:schemeClr val="accent1">
                    <a:lumMod val="60000"/>
                    <a:lumOff val="40000"/>
                  </a:schemeClr>
                </a:solidFill>
                <a:latin typeface="zeitung"/>
              </a:rPr>
              <a:t>Kaggle</a:t>
            </a:r>
          </a:p>
          <a:p>
            <a:pPr marL="1371600" lvl="2"/>
            <a:endParaRPr lang="id-ID" sz="30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811780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12/7/2024</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34</a:t>
            </a:fld>
            <a:endParaRPr lang="en-US"/>
          </a:p>
        </p:txBody>
      </p:sp>
      <p:sp>
        <p:nvSpPr>
          <p:cNvPr id="6" name="Date Placeholder 1">
            <a:extLst>
              <a:ext uri="{FF2B5EF4-FFF2-40B4-BE49-F238E27FC236}">
                <a16:creationId xmlns:a16="http://schemas.microsoft.com/office/drawing/2014/main" id="{7809B56F-39C9-9642-727D-68704A2FB84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IT21189944</a:t>
            </a:r>
            <a:r>
              <a:rPr lang="en-US" sz="2400">
                <a:solidFill>
                  <a:srgbClr val="93989C"/>
                </a:solidFill>
                <a:cs typeface="Poppins" panose="00000500000000000000" pitchFamily="2" charset="0"/>
              </a:rPr>
              <a:t>   |   </a:t>
            </a:r>
            <a:r>
              <a:rPr lang="en-US" sz="2400" err="1">
                <a:solidFill>
                  <a:srgbClr val="93989C"/>
                </a:solidFill>
                <a:cs typeface="Poppins" panose="00000500000000000000" pitchFamily="2" charset="0"/>
              </a:rPr>
              <a:t>Madusanka</a:t>
            </a:r>
            <a:r>
              <a:rPr lang="en-US" sz="2400">
                <a:solidFill>
                  <a:srgbClr val="93989C"/>
                </a:solidFill>
                <a:cs typeface="Poppins" panose="00000500000000000000" pitchFamily="2" charset="0"/>
              </a:rPr>
              <a:t> G.K.I  |  24-25J-233</a:t>
            </a:r>
            <a:endParaRPr lang="en-US">
              <a:solidFill>
                <a:srgbClr val="93989C"/>
              </a:solidFill>
            </a:endParaRPr>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pic>
        <p:nvPicPr>
          <p:cNvPr id="8" name="Picture 7">
            <a:extLst>
              <a:ext uri="{FF2B5EF4-FFF2-40B4-BE49-F238E27FC236}">
                <a16:creationId xmlns:a16="http://schemas.microsoft.com/office/drawing/2014/main" id="{A9AB5516-7223-4B4C-9104-30296A95C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90" y="2779457"/>
            <a:ext cx="7480300" cy="4978400"/>
          </a:xfrm>
          <a:prstGeom prst="rect">
            <a:avLst/>
          </a:prstGeom>
        </p:spPr>
      </p:pic>
      <p:pic>
        <p:nvPicPr>
          <p:cNvPr id="11" name="Picture 10">
            <a:extLst>
              <a:ext uri="{FF2B5EF4-FFF2-40B4-BE49-F238E27FC236}">
                <a16:creationId xmlns:a16="http://schemas.microsoft.com/office/drawing/2014/main" id="{C2B29FA0-D90F-E641-A281-BD0579AAE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2710" y="3386331"/>
            <a:ext cx="8039100" cy="4733166"/>
          </a:xfrm>
          <a:prstGeom prst="rect">
            <a:avLst/>
          </a:prstGeom>
        </p:spPr>
      </p:pic>
      <p:sp>
        <p:nvSpPr>
          <p:cNvPr id="13" name="TextBox 12">
            <a:extLst>
              <a:ext uri="{FF2B5EF4-FFF2-40B4-BE49-F238E27FC236}">
                <a16:creationId xmlns:a16="http://schemas.microsoft.com/office/drawing/2014/main" id="{3C94F993-E591-214D-BFAC-80EEDD61ECAD}"/>
              </a:ext>
            </a:extLst>
          </p:cNvPr>
          <p:cNvSpPr txBox="1"/>
          <p:nvPr/>
        </p:nvSpPr>
        <p:spPr>
          <a:xfrm>
            <a:off x="738081" y="1599648"/>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API Request and Face Detected Mongo DB results</a:t>
            </a:r>
          </a:p>
        </p:txBody>
      </p:sp>
    </p:spTree>
    <p:extLst>
      <p:ext uri="{BB962C8B-B14F-4D97-AF65-F5344CB8AC3E}">
        <p14:creationId xmlns:p14="http://schemas.microsoft.com/office/powerpoint/2010/main" val="28857553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9A94D-9DE4-E041-3277-48C68835D524}"/>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43383BF3-D927-309D-7327-F6E3C7D8881B}"/>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1BB5B07C-1DB4-D7EE-818B-5EA21B144858}"/>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1C0AC6B4-349C-466D-64A8-94B2F61A7AA6}"/>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AC4688D-4375-115B-E2BB-5F26769BB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4A7DB9EA-E6C7-A143-DC84-43BFAB7258C4}"/>
              </a:ext>
            </a:extLst>
          </p:cNvPr>
          <p:cNvSpPr/>
          <p:nvPr/>
        </p:nvSpPr>
        <p:spPr>
          <a:xfrm>
            <a:off x="605078" y="528856"/>
            <a:ext cx="13531440" cy="1015663"/>
          </a:xfrm>
          <a:prstGeom prst="rect">
            <a:avLst/>
          </a:prstGeom>
        </p:spPr>
        <p:txBody>
          <a:bodyPr wrap="square">
            <a:spAutoFit/>
          </a:bodyPr>
          <a:lstStyle/>
          <a:p>
            <a:r>
              <a:rPr lang="en-US" sz="6000" b="1"/>
              <a:t>What to Continue On…</a:t>
            </a:r>
            <a:endParaRPr lang="en-US" sz="23901"/>
          </a:p>
        </p:txBody>
      </p:sp>
      <p:sp>
        <p:nvSpPr>
          <p:cNvPr id="3" name="Date Placeholder 2">
            <a:extLst>
              <a:ext uri="{FF2B5EF4-FFF2-40B4-BE49-F238E27FC236}">
                <a16:creationId xmlns:a16="http://schemas.microsoft.com/office/drawing/2014/main" id="{3554C66A-C017-24A1-2D15-E18097D4938D}"/>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A517CD8F-88F2-6C1F-6466-56B03174B698}"/>
              </a:ext>
            </a:extLst>
          </p:cNvPr>
          <p:cNvSpPr>
            <a:spLocks noGrp="1"/>
          </p:cNvSpPr>
          <p:nvPr>
            <p:ph type="sldNum" sz="quarter" idx="12"/>
          </p:nvPr>
        </p:nvSpPr>
        <p:spPr/>
        <p:txBody>
          <a:bodyPr/>
          <a:lstStyle/>
          <a:p>
            <a:fld id="{6C7DB447-F667-7F4D-B9C9-B475A93CC50D}" type="slidenum">
              <a:rPr lang="en-US" smtClean="0"/>
              <a:pPr/>
              <a:t>35</a:t>
            </a:fld>
            <a:endParaRPr lang="en-US"/>
          </a:p>
        </p:txBody>
      </p:sp>
      <p:sp>
        <p:nvSpPr>
          <p:cNvPr id="5" name="Date Placeholder 1">
            <a:extLst>
              <a:ext uri="{FF2B5EF4-FFF2-40B4-BE49-F238E27FC236}">
                <a16:creationId xmlns:a16="http://schemas.microsoft.com/office/drawing/2014/main" id="{70AD7343-32D2-BC60-9166-DAE57932304A}"/>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92C7AA42-37AA-3FBD-E2FD-3B1411A4C8D3}"/>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Future Work</a:t>
            </a:r>
          </a:p>
        </p:txBody>
      </p:sp>
      <p:sp>
        <p:nvSpPr>
          <p:cNvPr id="6" name="Rectangle 5">
            <a:extLst>
              <a:ext uri="{FF2B5EF4-FFF2-40B4-BE49-F238E27FC236}">
                <a16:creationId xmlns:a16="http://schemas.microsoft.com/office/drawing/2014/main" id="{E657594A-D7D3-D323-40B5-03819A862C8B}"/>
              </a:ext>
            </a:extLst>
          </p:cNvPr>
          <p:cNvSpPr/>
          <p:nvPr/>
        </p:nvSpPr>
        <p:spPr>
          <a:xfrm>
            <a:off x="3509365" y="2874288"/>
            <a:ext cx="11269270" cy="5447645"/>
          </a:xfrm>
          <a:prstGeom prst="rect">
            <a:avLst/>
          </a:prstGeom>
        </p:spPr>
        <p:txBody>
          <a:bodyPr wrap="square">
            <a:spAutoFit/>
          </a:bodyPr>
          <a:lstStyle/>
          <a:p>
            <a:pPr fontAlgn="base"/>
            <a:endParaRPr lang="en-US" sz="2800" dirty="0">
              <a:cs typeface="Poppins" panose="00000500000000000000" pitchFamily="2" charset="0"/>
            </a:endParaRPr>
          </a:p>
          <a:p>
            <a:pPr marL="514350" indent="-514350" fontAlgn="base">
              <a:buAutoNum type="arabicPeriod"/>
            </a:pPr>
            <a:r>
              <a:rPr lang="en-US" sz="4000" dirty="0">
                <a:cs typeface="Poppins" panose="00000500000000000000" pitchFamily="2" charset="0"/>
              </a:rPr>
              <a:t>Calculate and Determine Emotion Class (10% left)</a:t>
            </a:r>
          </a:p>
          <a:p>
            <a:pPr marL="514350" indent="-514350" fontAlgn="base">
              <a:buAutoNum type="arabicPeriod"/>
            </a:pPr>
            <a:endParaRPr lang="en-US" sz="4000" dirty="0">
              <a:cs typeface="Poppins" panose="00000500000000000000" pitchFamily="2" charset="0"/>
            </a:endParaRPr>
          </a:p>
          <a:p>
            <a:pPr marL="514350" indent="-514350" fontAlgn="base">
              <a:buAutoNum type="arabicPeriod"/>
            </a:pPr>
            <a:r>
              <a:rPr lang="en-US" sz="4000" dirty="0">
                <a:cs typeface="Poppins" panose="00000500000000000000" pitchFamily="2" charset="0"/>
              </a:rPr>
              <a:t>Provide Personalized Feedback For Guardian with more user friendly way</a:t>
            </a:r>
          </a:p>
          <a:p>
            <a:pPr marL="514350" indent="-514350" fontAlgn="base">
              <a:buAutoNum type="arabicPeriod"/>
            </a:pPr>
            <a:endParaRPr lang="en-US" sz="4000" dirty="0">
              <a:cs typeface="Poppins" panose="00000500000000000000" pitchFamily="2" charset="0"/>
            </a:endParaRPr>
          </a:p>
          <a:p>
            <a:pPr marL="514350" indent="-514350" fontAlgn="base">
              <a:buAutoNum type="arabicPeriod"/>
            </a:pPr>
            <a:r>
              <a:rPr lang="en-US" sz="4000" dirty="0">
                <a:cs typeface="Poppins" panose="00000500000000000000" pitchFamily="2" charset="0"/>
              </a:rPr>
              <a:t>Create API for Difficulty Adjustment  according the emotional state</a:t>
            </a:r>
          </a:p>
          <a:p>
            <a:pPr fontAlgn="base"/>
            <a:endParaRPr lang="en-US" sz="4000" dirty="0">
              <a:cs typeface="Poppins" panose="00000500000000000000" pitchFamily="2" charset="0"/>
            </a:endParaRPr>
          </a:p>
        </p:txBody>
      </p:sp>
    </p:spTree>
    <p:extLst>
      <p:ext uri="{BB962C8B-B14F-4D97-AF65-F5344CB8AC3E}">
        <p14:creationId xmlns:p14="http://schemas.microsoft.com/office/powerpoint/2010/main" val="7456977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5" name="Rectangle 32">
            <a:extLst>
              <a:ext uri="{FF2B5EF4-FFF2-40B4-BE49-F238E27FC236}">
                <a16:creationId xmlns:a16="http://schemas.microsoft.com/office/drawing/2014/main" id="{710D567B-CD41-5F43-BEE6-8DAFBCFB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34">
            <a:extLst>
              <a:ext uri="{FF2B5EF4-FFF2-40B4-BE49-F238E27FC236}">
                <a16:creationId xmlns:a16="http://schemas.microsoft.com/office/drawing/2014/main" id="{B5CDBEFA-E06C-D649-980B-D448DDECAC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29" name="Freeform: Shape 35">
              <a:extLst>
                <a:ext uri="{FF2B5EF4-FFF2-40B4-BE49-F238E27FC236}">
                  <a16:creationId xmlns:a16="http://schemas.microsoft.com/office/drawing/2014/main" id="{BAD37B72-58DE-C348-9442-3B05AED6E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6">
              <a:extLst>
                <a:ext uri="{FF2B5EF4-FFF2-40B4-BE49-F238E27FC236}">
                  <a16:creationId xmlns:a16="http://schemas.microsoft.com/office/drawing/2014/main" id="{77108373-07C3-FE49-A900-B6A9F6F1E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8">
            <a:extLst>
              <a:ext uri="{FF2B5EF4-FFF2-40B4-BE49-F238E27FC236}">
                <a16:creationId xmlns:a16="http://schemas.microsoft.com/office/drawing/2014/main" id="{E76F66BF-D364-0C46-9DD7-4BFCC8BCD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40">
            <a:extLst>
              <a:ext uri="{FF2B5EF4-FFF2-40B4-BE49-F238E27FC236}">
                <a16:creationId xmlns:a16="http://schemas.microsoft.com/office/drawing/2014/main" id="{E4DD8E50-4BB4-5346-991B-EE31EEDD3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89BCC38-FF02-8243-9CFB-1D922A977444}"/>
              </a:ext>
            </a:extLst>
          </p:cNvPr>
          <p:cNvGrpSpPr/>
          <p:nvPr/>
        </p:nvGrpSpPr>
        <p:grpSpPr>
          <a:xfrm>
            <a:off x="15353144" y="7431937"/>
            <a:ext cx="687560" cy="687560"/>
            <a:chOff x="5492751" y="2584451"/>
            <a:chExt cx="244475" cy="244475"/>
          </a:xfrm>
          <a:solidFill>
            <a:schemeClr val="bg1"/>
          </a:solidFill>
        </p:grpSpPr>
        <p:sp>
          <p:nvSpPr>
            <p:cNvPr id="34" name="Freeform 167">
              <a:extLst>
                <a:ext uri="{FF2B5EF4-FFF2-40B4-BE49-F238E27FC236}">
                  <a16:creationId xmlns:a16="http://schemas.microsoft.com/office/drawing/2014/main" id="{8D6B0165-E65C-CD44-A248-E3BE89B32E21}"/>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35" name="Freeform 168">
              <a:extLst>
                <a:ext uri="{FF2B5EF4-FFF2-40B4-BE49-F238E27FC236}">
                  <a16:creationId xmlns:a16="http://schemas.microsoft.com/office/drawing/2014/main" id="{98150D2E-D233-FE42-80BD-70C68F0CE23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36" name="TextBox 35">
            <a:extLst>
              <a:ext uri="{FF2B5EF4-FFF2-40B4-BE49-F238E27FC236}">
                <a16:creationId xmlns:a16="http://schemas.microsoft.com/office/drawing/2014/main" id="{4BB38F79-3048-0D4A-B3DD-5BECA03AF8C2}"/>
              </a:ext>
            </a:extLst>
          </p:cNvPr>
          <p:cNvSpPr txBox="1"/>
          <p:nvPr/>
        </p:nvSpPr>
        <p:spPr>
          <a:xfrm>
            <a:off x="1397929" y="5998712"/>
            <a:ext cx="16161201" cy="1323439"/>
          </a:xfrm>
          <a:prstGeom prst="rect">
            <a:avLst/>
          </a:prstGeom>
          <a:noFill/>
        </p:spPr>
        <p:txBody>
          <a:bodyPr wrap="square" lIns="91440" tIns="45720" rIns="91440" bIns="45720" rtlCol="0" anchor="t">
            <a:spAutoFit/>
          </a:bodyPr>
          <a:lstStyle/>
          <a:p>
            <a:r>
              <a:rPr lang="id-ID" sz="8000">
                <a:solidFill>
                  <a:schemeClr val="accent1"/>
                </a:solidFill>
                <a:cs typeface="Poppins"/>
              </a:rPr>
              <a:t>IT21319174 |</a:t>
            </a:r>
            <a:r>
              <a:rPr lang="id-ID" sz="8000" err="1">
                <a:solidFill>
                  <a:schemeClr val="accent1"/>
                </a:solidFill>
                <a:cs typeface="Poppins"/>
              </a:rPr>
              <a:t>Dissanayake</a:t>
            </a:r>
            <a:r>
              <a:rPr lang="id-ID" sz="8000">
                <a:solidFill>
                  <a:schemeClr val="accent1"/>
                </a:solidFill>
                <a:cs typeface="Poppins"/>
              </a:rPr>
              <a:t> M.G.T.W </a:t>
            </a:r>
          </a:p>
        </p:txBody>
      </p:sp>
      <p:sp>
        <p:nvSpPr>
          <p:cNvPr id="37" name="TextBox 36">
            <a:extLst>
              <a:ext uri="{FF2B5EF4-FFF2-40B4-BE49-F238E27FC236}">
                <a16:creationId xmlns:a16="http://schemas.microsoft.com/office/drawing/2014/main" id="{CAE95CD7-14FA-E04F-88C5-79569CEED800}"/>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38" name="Picture 37">
            <a:extLst>
              <a:ext uri="{FF2B5EF4-FFF2-40B4-BE49-F238E27FC236}">
                <a16:creationId xmlns:a16="http://schemas.microsoft.com/office/drawing/2014/main" id="{07F1E176-C4E3-984A-BAFE-58D1DA41A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F266A0C7-6B44-F04A-BF51-C0612CDF20E8}"/>
              </a:ext>
            </a:extLst>
          </p:cNvPr>
          <p:cNvSpPr>
            <a:spLocks noGrp="1"/>
          </p:cNvSpPr>
          <p:nvPr>
            <p:ph type="dt" sz="half" idx="10"/>
          </p:nvPr>
        </p:nvSpPr>
        <p:spPr/>
        <p:txBody>
          <a:bodyPr/>
          <a:lstStyle/>
          <a:p>
            <a:fld id="{E08F1960-8986-4841-B867-1E9D3FC13CB4}" type="datetime1">
              <a:rPr lang="en-US" smtClean="0"/>
              <a:t>12/7/2024</a:t>
            </a:fld>
            <a:endParaRPr lang="en-US"/>
          </a:p>
        </p:txBody>
      </p:sp>
      <p:sp>
        <p:nvSpPr>
          <p:cNvPr id="3" name="Slide Number Placeholder 2">
            <a:extLst>
              <a:ext uri="{FF2B5EF4-FFF2-40B4-BE49-F238E27FC236}">
                <a16:creationId xmlns:a16="http://schemas.microsoft.com/office/drawing/2014/main" id="{2F7BB016-381F-7A4C-A036-DEBE1D3251A9}"/>
              </a:ext>
            </a:extLst>
          </p:cNvPr>
          <p:cNvSpPr>
            <a:spLocks noGrp="1"/>
          </p:cNvSpPr>
          <p:nvPr>
            <p:ph type="sldNum" sz="quarter" idx="11"/>
          </p:nvPr>
        </p:nvSpPr>
        <p:spPr/>
        <p:txBody>
          <a:bodyPr/>
          <a:lstStyle/>
          <a:p>
            <a:fld id="{6C7DB447-F667-7F4D-B9C9-B475A93CC50D}" type="slidenum">
              <a:rPr lang="en-US" smtClean="0"/>
              <a:pPr/>
              <a:t>36</a:t>
            </a:fld>
            <a:endParaRPr lang="en-US"/>
          </a:p>
        </p:txBody>
      </p:sp>
      <p:pic>
        <p:nvPicPr>
          <p:cNvPr id="19" name="Picture 18">
            <a:extLst>
              <a:ext uri="{FF2B5EF4-FFF2-40B4-BE49-F238E27FC236}">
                <a16:creationId xmlns:a16="http://schemas.microsoft.com/office/drawing/2014/main" id="{32BE52CA-51FD-6347-8FF6-46F487AD9C2C}"/>
              </a:ext>
            </a:extLst>
          </p:cNvPr>
          <p:cNvPicPr>
            <a:picLocks noChangeAspect="1"/>
          </p:cNvPicPr>
          <p:nvPr/>
        </p:nvPicPr>
        <p:blipFill rotWithShape="1">
          <a:blip r:embed="rId3">
            <a:extLst>
              <a:ext uri="{28A0092B-C50C-407E-A947-70E740481C1C}">
                <a14:useLocalDpi xmlns:a14="http://schemas.microsoft.com/office/drawing/2010/main" val="0"/>
              </a:ext>
            </a:extLst>
          </a:blip>
          <a:srcRect b="10542"/>
          <a:stretch/>
        </p:blipFill>
        <p:spPr>
          <a:xfrm>
            <a:off x="7354807" y="1377654"/>
            <a:ext cx="3578386" cy="3878182"/>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B4C0BC87-8AB5-BD15-24C9-1E3FAEA673C6}"/>
              </a:ext>
            </a:extLst>
          </p:cNvPr>
          <p:cNvPicPr>
            <a:picLocks noChangeAspect="1"/>
          </p:cNvPicPr>
          <p:nvPr/>
        </p:nvPicPr>
        <p:blipFill rotWithShape="1">
          <a:blip r:embed="rId4"/>
          <a:srcRect t="90286" r="71976"/>
          <a:stretch/>
        </p:blipFill>
        <p:spPr>
          <a:xfrm>
            <a:off x="445629" y="9590034"/>
            <a:ext cx="2514600" cy="490308"/>
          </a:xfrm>
          <a:prstGeom prst="rect">
            <a:avLst/>
          </a:prstGeom>
        </p:spPr>
      </p:pic>
    </p:spTree>
    <p:extLst>
      <p:ext uri="{BB962C8B-B14F-4D97-AF65-F5344CB8AC3E}">
        <p14:creationId xmlns:p14="http://schemas.microsoft.com/office/powerpoint/2010/main" val="24091767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5016758"/>
          </a:xfrm>
          <a:prstGeom prst="rect">
            <a:avLst/>
          </a:prstGeom>
        </p:spPr>
        <p:txBody>
          <a:bodyPr wrap="square">
            <a:spAutoFit/>
          </a:bodyPr>
          <a:lstStyle/>
          <a:p>
            <a:pPr algn="ctr"/>
            <a:r>
              <a:rPr lang="en-US" sz="8000" b="1"/>
              <a:t>TOUCH MATH APPROACH FOR ENHANCING NUMBER SENSE AND MATHEMATICAL OPERATIONS </a:t>
            </a:r>
            <a:endParaRPr lang="id-ID" sz="8000" b="1">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3B6C2A72-7149-DC4E-8753-DAD57DFF6438}"/>
              </a:ext>
            </a:extLst>
          </p:cNvPr>
          <p:cNvSpPr>
            <a:spLocks noGrp="1"/>
          </p:cNvSpPr>
          <p:nvPr>
            <p:ph type="dt" sz="half" idx="10"/>
          </p:nvPr>
        </p:nvSpPr>
        <p:spPr/>
        <p:txBody>
          <a:bodyPr/>
          <a:lstStyle/>
          <a:p>
            <a:fld id="{D718AAB0-1054-E14E-B943-DB5DC421AC68}" type="datetime1">
              <a:rPr lang="en-US" smtClean="0"/>
              <a:t>12/7/2024</a:t>
            </a:fld>
            <a:endParaRPr lang="en-US"/>
          </a:p>
        </p:txBody>
      </p:sp>
      <p:sp>
        <p:nvSpPr>
          <p:cNvPr id="4" name="Slide Number Placeholder 3">
            <a:extLst>
              <a:ext uri="{FF2B5EF4-FFF2-40B4-BE49-F238E27FC236}">
                <a16:creationId xmlns:a16="http://schemas.microsoft.com/office/drawing/2014/main" id="{8769DEDC-8FCE-BE42-8F10-6570B5264781}"/>
              </a:ext>
            </a:extLst>
          </p:cNvPr>
          <p:cNvSpPr>
            <a:spLocks noGrp="1"/>
          </p:cNvSpPr>
          <p:nvPr>
            <p:ph type="sldNum" sz="quarter" idx="11"/>
          </p:nvPr>
        </p:nvSpPr>
        <p:spPr/>
        <p:txBody>
          <a:bodyPr/>
          <a:lstStyle/>
          <a:p>
            <a:fld id="{6C7DB447-F667-7F4D-B9C9-B475A93CC50D}" type="slidenum">
              <a:rPr lang="en-US" smtClean="0"/>
              <a:pPr/>
              <a:t>37</a:t>
            </a:fld>
            <a:endParaRPr lang="en-US"/>
          </a:p>
        </p:txBody>
      </p:sp>
      <p:sp>
        <p:nvSpPr>
          <p:cNvPr id="5" name="Date Placeholder 1">
            <a:extLst>
              <a:ext uri="{FF2B5EF4-FFF2-40B4-BE49-F238E27FC236}">
                <a16:creationId xmlns:a16="http://schemas.microsoft.com/office/drawing/2014/main" id="{621ED97A-5D8F-6ACD-D0A7-F1320B78CF8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41288011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212894"/>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Background</a:t>
            </a:r>
          </a:p>
        </p:txBody>
      </p:sp>
      <p:sp>
        <p:nvSpPr>
          <p:cNvPr id="2" name="Date Placeholder 1">
            <a:extLst>
              <a:ext uri="{FF2B5EF4-FFF2-40B4-BE49-F238E27FC236}">
                <a16:creationId xmlns:a16="http://schemas.microsoft.com/office/drawing/2014/main" id="{4CA84583-C0B7-A946-8DBB-AF69859C460D}"/>
              </a:ext>
            </a:extLst>
          </p:cNvPr>
          <p:cNvSpPr>
            <a:spLocks noGrp="1"/>
          </p:cNvSpPr>
          <p:nvPr>
            <p:ph type="dt" sz="half" idx="11"/>
          </p:nvPr>
        </p:nvSpPr>
        <p:spPr/>
        <p:txBody>
          <a:bodyPr/>
          <a:lstStyle/>
          <a:p>
            <a:fld id="{599219F9-0EF5-874A-B4C5-B01ABCC9D9F7}" type="datetime1">
              <a:rPr lang="en-US" smtClean="0"/>
              <a:t>12/7/2024</a:t>
            </a:fld>
            <a:endParaRPr lang="en-US"/>
          </a:p>
        </p:txBody>
      </p:sp>
      <p:sp>
        <p:nvSpPr>
          <p:cNvPr id="3" name="Slide Number Placeholder 2">
            <a:extLst>
              <a:ext uri="{FF2B5EF4-FFF2-40B4-BE49-F238E27FC236}">
                <a16:creationId xmlns:a16="http://schemas.microsoft.com/office/drawing/2014/main" id="{99A912C3-47C2-FB43-B001-4FE894043EE1}"/>
              </a:ext>
            </a:extLst>
          </p:cNvPr>
          <p:cNvSpPr>
            <a:spLocks noGrp="1"/>
          </p:cNvSpPr>
          <p:nvPr>
            <p:ph type="sldNum" sz="quarter" idx="12"/>
          </p:nvPr>
        </p:nvSpPr>
        <p:spPr/>
        <p:txBody>
          <a:bodyPr/>
          <a:lstStyle/>
          <a:p>
            <a:fld id="{6C7DB447-F667-7F4D-B9C9-B475A93CC50D}" type="slidenum">
              <a:rPr lang="en-US" smtClean="0"/>
              <a:pPr/>
              <a:t>38</a:t>
            </a:fld>
            <a:endParaRPr lang="en-US"/>
          </a:p>
        </p:txBody>
      </p:sp>
      <p:sp>
        <p:nvSpPr>
          <p:cNvPr id="4" name="Date Placeholder 1">
            <a:extLst>
              <a:ext uri="{FF2B5EF4-FFF2-40B4-BE49-F238E27FC236}">
                <a16:creationId xmlns:a16="http://schemas.microsoft.com/office/drawing/2014/main" id="{2AA53E6E-A388-D0A6-5187-F89FB2F81B7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
        <p:nvSpPr>
          <p:cNvPr id="9" name="TextBox 8">
            <a:extLst>
              <a:ext uri="{FF2B5EF4-FFF2-40B4-BE49-F238E27FC236}">
                <a16:creationId xmlns:a16="http://schemas.microsoft.com/office/drawing/2014/main" id="{6DB9B276-4672-C6E1-98BD-D4AC2A4F1655}"/>
              </a:ext>
            </a:extLst>
          </p:cNvPr>
          <p:cNvSpPr txBox="1"/>
          <p:nvPr/>
        </p:nvSpPr>
        <p:spPr>
          <a:xfrm>
            <a:off x="4126542" y="3356652"/>
            <a:ext cx="11071993" cy="1754326"/>
          </a:xfrm>
          <a:prstGeom prst="rect">
            <a:avLst/>
          </a:prstGeom>
          <a:noFill/>
        </p:spPr>
        <p:txBody>
          <a:bodyPr wrap="square" lIns="91440" tIns="45720" rIns="91440" bIns="45720" rtlCol="0" anchor="t">
            <a:spAutoFit/>
          </a:bodyPr>
          <a:lstStyle/>
          <a:p>
            <a:pPr marL="685800" indent="-685800">
              <a:buFont typeface="Wingdings" pitchFamily="2" charset="2"/>
              <a:buChar char="Ø"/>
            </a:pPr>
            <a:r>
              <a:rPr lang="id-ID" sz="3600">
                <a:latin typeface="Calibri"/>
                <a:ea typeface="Calibri"/>
                <a:cs typeface="Poppins"/>
              </a:rPr>
              <a:t>Hard </a:t>
            </a:r>
            <a:r>
              <a:rPr lang="id-ID" sz="3600" err="1">
                <a:latin typeface="Calibri"/>
                <a:ea typeface="Calibri"/>
                <a:cs typeface="Poppins"/>
              </a:rPr>
              <a:t>to</a:t>
            </a:r>
            <a:r>
              <a:rPr lang="id-ID" sz="3600">
                <a:latin typeface="Calibri"/>
                <a:ea typeface="Calibri"/>
                <a:cs typeface="Poppins"/>
              </a:rPr>
              <a:t> </a:t>
            </a:r>
            <a:r>
              <a:rPr lang="id-ID" sz="3600" err="1">
                <a:latin typeface="Calibri"/>
                <a:ea typeface="Calibri"/>
                <a:cs typeface="Poppins"/>
              </a:rPr>
              <a:t>identify</a:t>
            </a:r>
            <a:r>
              <a:rPr lang="id-ID" sz="3600">
                <a:latin typeface="Calibri"/>
                <a:ea typeface="Calibri"/>
                <a:cs typeface="Poppins"/>
              </a:rPr>
              <a:t> numbers.</a:t>
            </a:r>
          </a:p>
          <a:p>
            <a:pPr marL="685800" indent="-685800">
              <a:buFont typeface="Wingdings" pitchFamily="2" charset="2"/>
              <a:buChar char="Ø"/>
            </a:pPr>
            <a:r>
              <a:rPr lang="id-ID" sz="3600" err="1">
                <a:ea typeface="+mn-lt"/>
                <a:cs typeface="+mn-lt"/>
              </a:rPr>
              <a:t>Memorable</a:t>
            </a:r>
            <a:r>
              <a:rPr lang="id-ID" sz="3600">
                <a:ea typeface="+mn-lt"/>
                <a:cs typeface="+mn-lt"/>
              </a:rPr>
              <a:t> </a:t>
            </a:r>
            <a:r>
              <a:rPr lang="id-ID" sz="3600" err="1">
                <a:ea typeface="+mn-lt"/>
                <a:cs typeface="+mn-lt"/>
              </a:rPr>
              <a:t>and</a:t>
            </a:r>
            <a:r>
              <a:rPr lang="id-ID" sz="3600">
                <a:ea typeface="+mn-lt"/>
                <a:cs typeface="+mn-lt"/>
              </a:rPr>
              <a:t> </a:t>
            </a:r>
            <a:r>
              <a:rPr lang="id-ID" sz="3600" err="1">
                <a:ea typeface="+mn-lt"/>
                <a:cs typeface="+mn-lt"/>
              </a:rPr>
              <a:t>auditory</a:t>
            </a:r>
            <a:r>
              <a:rPr lang="id-ID" sz="3600">
                <a:ea typeface="+mn-lt"/>
                <a:cs typeface="+mn-lt"/>
              </a:rPr>
              <a:t> </a:t>
            </a:r>
            <a:r>
              <a:rPr lang="id-ID" sz="3600" err="1">
                <a:ea typeface="+mn-lt"/>
                <a:cs typeface="+mn-lt"/>
              </a:rPr>
              <a:t>learning</a:t>
            </a:r>
            <a:r>
              <a:rPr lang="id-ID" sz="3600">
                <a:ea typeface="+mn-lt"/>
                <a:cs typeface="+mn-lt"/>
              </a:rPr>
              <a:t> </a:t>
            </a:r>
            <a:r>
              <a:rPr lang="id-ID" sz="3600" err="1">
                <a:ea typeface="+mn-lt"/>
                <a:cs typeface="+mn-lt"/>
              </a:rPr>
              <a:t>is</a:t>
            </a:r>
            <a:r>
              <a:rPr lang="id-ID" sz="3600">
                <a:ea typeface="+mn-lt"/>
                <a:cs typeface="+mn-lt"/>
              </a:rPr>
              <a:t> </a:t>
            </a:r>
            <a:r>
              <a:rPr lang="id-ID" sz="3600" err="1">
                <a:ea typeface="+mn-lt"/>
                <a:cs typeface="+mn-lt"/>
              </a:rPr>
              <a:t>precious</a:t>
            </a:r>
            <a:r>
              <a:rPr lang="id-ID" sz="3600">
                <a:ea typeface="+mn-lt"/>
                <a:cs typeface="+mn-lt"/>
              </a:rPr>
              <a:t>. </a:t>
            </a:r>
          </a:p>
          <a:p>
            <a:pPr marL="685800" indent="-685800">
              <a:buFont typeface="Wingdings" pitchFamily="2" charset="2"/>
              <a:buChar char="Ø"/>
            </a:pPr>
            <a:endParaRPr lang="id-ID" sz="3600">
              <a:ea typeface="+mn-lt"/>
              <a:cs typeface="+mn-lt"/>
            </a:endParaRPr>
          </a:p>
        </p:txBody>
      </p:sp>
      <p:sp>
        <p:nvSpPr>
          <p:cNvPr id="12" name="Rectangle 11">
            <a:extLst>
              <a:ext uri="{FF2B5EF4-FFF2-40B4-BE49-F238E27FC236}">
                <a16:creationId xmlns:a16="http://schemas.microsoft.com/office/drawing/2014/main" id="{1A93DFDC-02D4-346F-7069-89D540BF3FA9}"/>
              </a:ext>
            </a:extLst>
          </p:cNvPr>
          <p:cNvSpPr/>
          <p:nvPr/>
        </p:nvSpPr>
        <p:spPr>
          <a:xfrm>
            <a:off x="855515" y="2015147"/>
            <a:ext cx="6071021" cy="707886"/>
          </a:xfrm>
          <a:prstGeom prst="rect">
            <a:avLst/>
          </a:prstGeom>
        </p:spPr>
        <p:txBody>
          <a:bodyPr wrap="none" lIns="91440" tIns="45720" rIns="91440" bIns="45720" anchor="t">
            <a:spAutoFit/>
          </a:bodyPr>
          <a:lstStyle/>
          <a:p>
            <a:r>
              <a:rPr lang="en-US" sz="4000">
                <a:solidFill>
                  <a:srgbClr val="000000"/>
                </a:solidFill>
                <a:latin typeface="Times"/>
              </a:rPr>
              <a:t> </a:t>
            </a:r>
            <a:r>
              <a:rPr lang="en-US" sz="4000"/>
              <a:t>For Dyscalculic adolescents,​</a:t>
            </a:r>
          </a:p>
        </p:txBody>
      </p:sp>
    </p:spTree>
    <p:extLst>
      <p:ext uri="{BB962C8B-B14F-4D97-AF65-F5344CB8AC3E}">
        <p14:creationId xmlns:p14="http://schemas.microsoft.com/office/powerpoint/2010/main" val="39193679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084CBDF0-5F39-C847-A355-EFD60B8356CA}"/>
              </a:ext>
            </a:extLst>
          </p:cNvPr>
          <p:cNvSpPr txBox="1"/>
          <p:nvPr/>
        </p:nvSpPr>
        <p:spPr>
          <a:xfrm>
            <a:off x="855515" y="600960"/>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Research</a:t>
            </a:r>
            <a:r>
              <a:rPr lang="id-ID" sz="6000" b="1">
                <a:solidFill>
                  <a:schemeClr val="tx1">
                    <a:lumMod val="75000"/>
                    <a:lumOff val="25000"/>
                  </a:schemeClr>
                </a:solidFill>
                <a:cs typeface="Poppins" panose="00000500000000000000" pitchFamily="2" charset="0"/>
              </a:rPr>
              <a:t> Problem</a:t>
            </a:r>
          </a:p>
        </p:txBody>
      </p:sp>
      <p:sp>
        <p:nvSpPr>
          <p:cNvPr id="13" name="TextBox 12">
            <a:extLst>
              <a:ext uri="{FF2B5EF4-FFF2-40B4-BE49-F238E27FC236}">
                <a16:creationId xmlns:a16="http://schemas.microsoft.com/office/drawing/2014/main" id="{9E40AFE7-C9F8-0041-9E21-5F8C83A59262}"/>
              </a:ext>
            </a:extLst>
          </p:cNvPr>
          <p:cNvSpPr txBox="1"/>
          <p:nvPr/>
        </p:nvSpPr>
        <p:spPr>
          <a:xfrm>
            <a:off x="6973259" y="3356652"/>
            <a:ext cx="11071993" cy="4401205"/>
          </a:xfrm>
          <a:prstGeom prst="rect">
            <a:avLst/>
          </a:prstGeom>
          <a:noFill/>
        </p:spPr>
        <p:txBody>
          <a:bodyPr wrap="square" lIns="91440" tIns="45720" rIns="91440" bIns="45720" rtlCol="0" anchor="t">
            <a:spAutoFit/>
          </a:bodyPr>
          <a:lstStyle/>
          <a:p>
            <a:pPr marL="685800" indent="-685800">
              <a:buFont typeface="Wingdings" pitchFamily="2" charset="2"/>
              <a:buChar char="Ø"/>
            </a:pPr>
            <a:r>
              <a:rPr lang="id-ID" sz="4000" b="1" err="1">
                <a:solidFill>
                  <a:schemeClr val="tx1">
                    <a:lumMod val="65000"/>
                    <a:lumOff val="35000"/>
                  </a:schemeClr>
                </a:solidFill>
                <a:latin typeface="+mj-lt"/>
                <a:cs typeface="Poppins"/>
              </a:rPr>
              <a:t>Lack</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Analytical</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Skills</a:t>
            </a:r>
            <a:endParaRPr lang="id-ID" sz="4000" b="1">
              <a:solidFill>
                <a:schemeClr val="tx1">
                  <a:lumMod val="65000"/>
                  <a:lumOff val="35000"/>
                </a:schemeClr>
              </a:solidFill>
              <a:latin typeface="+mj-lt"/>
              <a:cs typeface="Poppins"/>
            </a:endParaRPr>
          </a:p>
          <a:p>
            <a:pPr marL="685800" indent="-685800">
              <a:buFont typeface="Wingdings" pitchFamily="2" charset="2"/>
              <a:buChar char="Ø"/>
            </a:pPr>
            <a:r>
              <a:rPr lang="id-ID" sz="4000" b="1" err="1">
                <a:solidFill>
                  <a:schemeClr val="tx1">
                    <a:lumMod val="65000"/>
                    <a:lumOff val="35000"/>
                  </a:schemeClr>
                </a:solidFill>
                <a:latin typeface="Calibri Light"/>
                <a:ea typeface="Calibri Light"/>
                <a:cs typeface="Poppins"/>
              </a:rPr>
              <a:t>Insufficiency</a:t>
            </a:r>
            <a:r>
              <a:rPr lang="id-ID" sz="4000" b="1">
                <a:solidFill>
                  <a:schemeClr val="tx1">
                    <a:lumMod val="65000"/>
                    <a:lumOff val="35000"/>
                  </a:schemeClr>
                </a:solidFill>
                <a:latin typeface="Calibri Light"/>
                <a:ea typeface="Calibri Light"/>
                <a:cs typeface="Poppins"/>
              </a:rPr>
              <a:t> </a:t>
            </a:r>
            <a:r>
              <a:rPr lang="id-ID" sz="4000" b="1" err="1">
                <a:solidFill>
                  <a:schemeClr val="tx1">
                    <a:lumMod val="65000"/>
                    <a:lumOff val="35000"/>
                  </a:schemeClr>
                </a:solidFill>
                <a:latin typeface="Calibri Light"/>
                <a:ea typeface="Calibri Light"/>
                <a:cs typeface="Poppins"/>
              </a:rPr>
              <a:t>of</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Traditional</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Methods</a:t>
            </a:r>
            <a:endParaRPr lang="id-ID" sz="4000" b="1">
              <a:solidFill>
                <a:schemeClr val="tx1">
                  <a:lumMod val="65000"/>
                  <a:lumOff val="35000"/>
                </a:schemeClr>
              </a:solidFill>
              <a:latin typeface="+mj-lt"/>
              <a:ea typeface="Calibri Light"/>
              <a:cs typeface="Poppins" panose="00000500000000000000" pitchFamily="2" charset="0"/>
            </a:endParaRPr>
          </a:p>
          <a:p>
            <a:pPr marL="685800" indent="-685800">
              <a:buFont typeface="Wingdings" pitchFamily="2" charset="2"/>
              <a:buChar char="Ø"/>
            </a:pPr>
            <a:r>
              <a:rPr lang="id-ID" sz="4000" b="1" err="1">
                <a:solidFill>
                  <a:schemeClr val="tx1">
                    <a:lumMod val="65000"/>
                    <a:lumOff val="35000"/>
                  </a:schemeClr>
                </a:solidFill>
                <a:latin typeface="+mj-lt"/>
                <a:cs typeface="Poppins"/>
              </a:rPr>
              <a:t>Need</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Alternative</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Approches</a:t>
            </a:r>
            <a:endParaRPr lang="id-ID" sz="4000" b="1">
              <a:solidFill>
                <a:schemeClr val="tx1">
                  <a:lumMod val="65000"/>
                  <a:lumOff val="35000"/>
                </a:schemeClr>
              </a:solidFill>
              <a:latin typeface="+mj-lt"/>
              <a:cs typeface="Poppins"/>
            </a:endParaRPr>
          </a:p>
          <a:p>
            <a:pPr marL="685800" indent="-685800">
              <a:buFont typeface="Wingdings" pitchFamily="2" charset="2"/>
              <a:buChar char="Ø"/>
            </a:pPr>
            <a:r>
              <a:rPr lang="id-ID" sz="4000" b="1" err="1">
                <a:solidFill>
                  <a:schemeClr val="tx1">
                    <a:lumMod val="65000"/>
                    <a:lumOff val="35000"/>
                  </a:schemeClr>
                </a:solidFill>
                <a:latin typeface="+mj-lt"/>
                <a:cs typeface="Poppins"/>
              </a:rPr>
              <a:t>Need</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more</a:t>
            </a:r>
            <a:r>
              <a:rPr lang="id-ID" sz="4000" b="1">
                <a:solidFill>
                  <a:schemeClr val="tx1">
                    <a:lumMod val="65000"/>
                    <a:lumOff val="35000"/>
                  </a:schemeClr>
                </a:solidFill>
                <a:latin typeface="+mj-lt"/>
                <a:cs typeface="Poppins"/>
              </a:rPr>
              <a:t> </a:t>
            </a:r>
            <a:r>
              <a:rPr lang="id-ID" sz="4000" b="1" err="1">
                <a:solidFill>
                  <a:schemeClr val="tx1">
                    <a:lumMod val="65000"/>
                    <a:lumOff val="35000"/>
                  </a:schemeClr>
                </a:solidFill>
                <a:latin typeface="+mj-lt"/>
                <a:cs typeface="Poppins"/>
              </a:rPr>
              <a:t>personalized</a:t>
            </a:r>
            <a:r>
              <a:rPr lang="id-ID" sz="4000" b="1">
                <a:solidFill>
                  <a:schemeClr val="tx1">
                    <a:lumMod val="65000"/>
                    <a:lumOff val="35000"/>
                  </a:schemeClr>
                </a:solidFill>
                <a:latin typeface="+mj-lt"/>
                <a:cs typeface="Poppins"/>
              </a:rPr>
              <a:t> study </a:t>
            </a:r>
            <a:r>
              <a:rPr lang="id-ID" sz="4000" b="1" err="1">
                <a:solidFill>
                  <a:schemeClr val="tx1">
                    <a:lumMod val="65000"/>
                    <a:lumOff val="35000"/>
                  </a:schemeClr>
                </a:solidFill>
                <a:latin typeface="+mj-lt"/>
                <a:cs typeface="Poppins"/>
              </a:rPr>
              <a:t>process</a:t>
            </a:r>
            <a:endParaRPr lang="id-ID" sz="4000" b="1">
              <a:solidFill>
                <a:schemeClr val="tx1">
                  <a:lumMod val="65000"/>
                  <a:lumOff val="35000"/>
                </a:schemeClr>
              </a:solidFill>
              <a:latin typeface="+mj-lt"/>
              <a:cs typeface="Poppins"/>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a:p>
            <a:pPr marL="685800" indent="-685800">
              <a:buFont typeface="Wingdings" pitchFamily="2" charset="2"/>
              <a:buChar char="Ø"/>
            </a:pPr>
            <a:endParaRPr lang="id-ID" sz="4000" b="1">
              <a:solidFill>
                <a:schemeClr val="tx1">
                  <a:lumMod val="65000"/>
                  <a:lumOff val="35000"/>
                </a:schemeClr>
              </a:solidFill>
              <a:latin typeface="+mj-lt"/>
              <a:cs typeface="Poppins" panose="00000500000000000000" pitchFamily="2" charset="0"/>
            </a:endParaRPr>
          </a:p>
        </p:txBody>
      </p:sp>
      <p:pic>
        <p:nvPicPr>
          <p:cNvPr id="15" name="Picture 14">
            <a:extLst>
              <a:ext uri="{FF2B5EF4-FFF2-40B4-BE49-F238E27FC236}">
                <a16:creationId xmlns:a16="http://schemas.microsoft.com/office/drawing/2014/main" id="{9BD93419-9E7D-6E47-9E1C-FDB693BAC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31" y="3356652"/>
            <a:ext cx="5935574" cy="5935574"/>
          </a:xfrm>
          <a:prstGeom prst="rect">
            <a:avLst/>
          </a:prstGeom>
        </p:spPr>
      </p:pic>
      <p:sp>
        <p:nvSpPr>
          <p:cNvPr id="2" name="Date Placeholder 1">
            <a:extLst>
              <a:ext uri="{FF2B5EF4-FFF2-40B4-BE49-F238E27FC236}">
                <a16:creationId xmlns:a16="http://schemas.microsoft.com/office/drawing/2014/main" id="{DDBB85A7-B613-BC4E-B1DD-564EBA28821C}"/>
              </a:ext>
            </a:extLst>
          </p:cNvPr>
          <p:cNvSpPr>
            <a:spLocks noGrp="1"/>
          </p:cNvSpPr>
          <p:nvPr>
            <p:ph type="dt" sz="half" idx="11"/>
          </p:nvPr>
        </p:nvSpPr>
        <p:spPr/>
        <p:txBody>
          <a:bodyPr/>
          <a:lstStyle/>
          <a:p>
            <a:fld id="{810C767B-EE15-C448-8527-62238348BD75}" type="datetime1">
              <a:rPr lang="en-US" smtClean="0"/>
              <a:t>12/7/2024</a:t>
            </a:fld>
            <a:endParaRPr lang="en-US"/>
          </a:p>
        </p:txBody>
      </p:sp>
      <p:sp>
        <p:nvSpPr>
          <p:cNvPr id="3" name="Slide Number Placeholder 2">
            <a:extLst>
              <a:ext uri="{FF2B5EF4-FFF2-40B4-BE49-F238E27FC236}">
                <a16:creationId xmlns:a16="http://schemas.microsoft.com/office/drawing/2014/main" id="{D98462DD-E511-A040-8644-1923B3B22669}"/>
              </a:ext>
            </a:extLst>
          </p:cNvPr>
          <p:cNvSpPr>
            <a:spLocks noGrp="1"/>
          </p:cNvSpPr>
          <p:nvPr>
            <p:ph type="sldNum" sz="quarter" idx="12"/>
          </p:nvPr>
        </p:nvSpPr>
        <p:spPr/>
        <p:txBody>
          <a:bodyPr/>
          <a:lstStyle/>
          <a:p>
            <a:fld id="{6C7DB447-F667-7F4D-B9C9-B475A93CC50D}" type="slidenum">
              <a:rPr lang="en-US" smtClean="0"/>
              <a:pPr/>
              <a:t>39</a:t>
            </a:fld>
            <a:endParaRPr lang="en-US"/>
          </a:p>
        </p:txBody>
      </p:sp>
      <p:sp>
        <p:nvSpPr>
          <p:cNvPr id="4" name="Date Placeholder 1">
            <a:extLst>
              <a:ext uri="{FF2B5EF4-FFF2-40B4-BE49-F238E27FC236}">
                <a16:creationId xmlns:a16="http://schemas.microsoft.com/office/drawing/2014/main" id="{C98D2BCE-2C6C-AF4C-5CA4-98A998504791}"/>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387572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126CB-CA91-4382-BF69-B7A0F8F78A2A}"/>
              </a:ext>
            </a:extLst>
          </p:cNvPr>
          <p:cNvSpPr txBox="1"/>
          <p:nvPr/>
        </p:nvSpPr>
        <p:spPr>
          <a:xfrm>
            <a:off x="5140147" y="4377443"/>
            <a:ext cx="8007705" cy="1569660"/>
          </a:xfrm>
          <a:prstGeom prst="rect">
            <a:avLst/>
          </a:prstGeom>
          <a:noFill/>
        </p:spPr>
        <p:txBody>
          <a:bodyPr wrap="none" rtlCol="0">
            <a:spAutoFit/>
          </a:bodyPr>
          <a:lstStyle/>
          <a:p>
            <a:pPr algn="ctr"/>
            <a:r>
              <a:rPr lang="id-ID" sz="9600" b="1">
                <a:solidFill>
                  <a:srgbClr val="049BEB"/>
                </a:solidFill>
                <a:latin typeface="+mj-lt"/>
                <a:cs typeface="Poppins" panose="00000500000000000000" pitchFamily="2" charset="0"/>
              </a:rPr>
              <a:t>INTRODUCTION</a:t>
            </a:r>
          </a:p>
        </p:txBody>
      </p:sp>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48B5AA0-EE35-BB4A-BEB7-FF6FCB6C30C4}"/>
              </a:ext>
            </a:extLst>
          </p:cNvPr>
          <p:cNvSpPr>
            <a:spLocks noGrp="1"/>
          </p:cNvSpPr>
          <p:nvPr>
            <p:ph type="dt" sz="half" idx="10"/>
          </p:nvPr>
        </p:nvSpPr>
        <p:spPr>
          <a:xfrm>
            <a:off x="7086599" y="9651703"/>
            <a:ext cx="4114800" cy="547688"/>
          </a:xfrm>
        </p:spPr>
        <p:txBody>
          <a:bodyPr/>
          <a:lstStyle/>
          <a:p>
            <a:pPr algn="ctr"/>
            <a:fld id="{C16853A8-290D-B047-84B6-AE1D1B60F50F}" type="datetime1">
              <a:rPr lang="en-US" smtClean="0"/>
              <a:pPr algn="ctr"/>
              <a:t>12/7/2024</a:t>
            </a:fld>
            <a:endParaRPr lang="en-US"/>
          </a:p>
        </p:txBody>
      </p:sp>
      <p:sp>
        <p:nvSpPr>
          <p:cNvPr id="5" name="Slide Number Placeholder 4">
            <a:extLst>
              <a:ext uri="{FF2B5EF4-FFF2-40B4-BE49-F238E27FC236}">
                <a16:creationId xmlns:a16="http://schemas.microsoft.com/office/drawing/2014/main" id="{7E75CF56-5124-3E46-96D8-879B05543467}"/>
              </a:ext>
            </a:extLst>
          </p:cNvPr>
          <p:cNvSpPr>
            <a:spLocks noGrp="1"/>
          </p:cNvSpPr>
          <p:nvPr>
            <p:ph type="sldNum" sz="quarter" idx="11"/>
          </p:nvPr>
        </p:nvSpPr>
        <p:spPr/>
        <p:txBody>
          <a:bodyPr/>
          <a:lstStyle/>
          <a:p>
            <a:fld id="{6C7DB447-F667-7F4D-B9C9-B475A93CC50D}" type="slidenum">
              <a:rPr lang="en-US" smtClean="0"/>
              <a:pPr/>
              <a:t>4</a:t>
            </a:fld>
            <a:endParaRPr lang="en-US"/>
          </a:p>
        </p:txBody>
      </p:sp>
    </p:spTree>
    <p:extLst>
      <p:ext uri="{BB962C8B-B14F-4D97-AF65-F5344CB8AC3E}">
        <p14:creationId xmlns:p14="http://schemas.microsoft.com/office/powerpoint/2010/main" val="26624420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440092" y="342523"/>
            <a:ext cx="8824697" cy="1015663"/>
          </a:xfrm>
          <a:prstGeom prst="rect">
            <a:avLst/>
          </a:prstGeom>
          <a:noFill/>
        </p:spPr>
        <p:txBody>
          <a:bodyPr wrap="square" rtlCol="0">
            <a:spAutoFit/>
          </a:bodyPr>
          <a:lstStyle/>
          <a:p>
            <a:r>
              <a:rPr lang="id-ID" sz="6000" b="1" err="1">
                <a:solidFill>
                  <a:schemeClr val="tx1">
                    <a:lumMod val="75000"/>
                    <a:lumOff val="25000"/>
                  </a:schemeClr>
                </a:solidFill>
                <a:cs typeface="Poppins" panose="00000500000000000000" pitchFamily="2" charset="0"/>
              </a:rPr>
              <a:t>Objectives</a:t>
            </a:r>
            <a:endParaRPr lang="id-ID" sz="6000" b="1">
              <a:solidFill>
                <a:schemeClr val="tx1">
                  <a:lumMod val="75000"/>
                  <a:lumOff val="25000"/>
                </a:schemeClr>
              </a:solidFill>
              <a:cs typeface="Poppins" panose="00000500000000000000" pitchFamily="2" charset="0"/>
            </a:endParaRPr>
          </a:p>
        </p:txBody>
      </p:sp>
      <p:sp>
        <p:nvSpPr>
          <p:cNvPr id="7" name="Rectangle 6">
            <a:extLst>
              <a:ext uri="{FF2B5EF4-FFF2-40B4-BE49-F238E27FC236}">
                <a16:creationId xmlns:a16="http://schemas.microsoft.com/office/drawing/2014/main" id="{5CD069DD-F995-D940-9441-D4614478E912}"/>
              </a:ext>
            </a:extLst>
          </p:cNvPr>
          <p:cNvSpPr/>
          <p:nvPr/>
        </p:nvSpPr>
        <p:spPr>
          <a:xfrm>
            <a:off x="1294124" y="1783291"/>
            <a:ext cx="9144000" cy="707886"/>
          </a:xfrm>
          <a:prstGeom prst="rect">
            <a:avLst/>
          </a:prstGeom>
        </p:spPr>
        <p:txBody>
          <a:bodyPr lIns="91440" tIns="45720" rIns="91440" bIns="45720" anchor="t">
            <a:spAutoFit/>
          </a:bodyPr>
          <a:lstStyle/>
          <a:p>
            <a:r>
              <a:rPr lang="en-US" sz="4000" b="1">
                <a:solidFill>
                  <a:srgbClr val="049BEB"/>
                </a:solidFill>
                <a:cs typeface="Poppins"/>
              </a:rPr>
              <a:t>NOVELTY OBJECTIVE</a:t>
            </a:r>
            <a:endParaRPr lang="en-US" sz="4000" b="1">
              <a:solidFill>
                <a:srgbClr val="049BEB"/>
              </a:solidFill>
              <a:cs typeface="Poppins" panose="00000500000000000000" pitchFamily="2" charset="0"/>
            </a:endParaRPr>
          </a:p>
        </p:txBody>
      </p:sp>
      <p:sp>
        <p:nvSpPr>
          <p:cNvPr id="16" name="Rectangle 15">
            <a:extLst>
              <a:ext uri="{FF2B5EF4-FFF2-40B4-BE49-F238E27FC236}">
                <a16:creationId xmlns:a16="http://schemas.microsoft.com/office/drawing/2014/main" id="{A1408056-C826-BD45-BA96-F4695C329BF0}"/>
              </a:ext>
            </a:extLst>
          </p:cNvPr>
          <p:cNvSpPr/>
          <p:nvPr/>
        </p:nvSpPr>
        <p:spPr>
          <a:xfrm>
            <a:off x="1294124" y="5055028"/>
            <a:ext cx="9144000" cy="707886"/>
          </a:xfrm>
          <a:prstGeom prst="rect">
            <a:avLst/>
          </a:prstGeom>
        </p:spPr>
        <p:txBody>
          <a:bodyPr lIns="91440" tIns="45720" rIns="91440" bIns="45720" anchor="t">
            <a:spAutoFit/>
          </a:bodyPr>
          <a:lstStyle/>
          <a:p>
            <a:r>
              <a:rPr lang="en-US" sz="4000" b="1">
                <a:solidFill>
                  <a:srgbClr val="049BEB"/>
                </a:solidFill>
                <a:cs typeface="Poppins"/>
              </a:rPr>
              <a:t>OTHER SUB OBJECTIVES</a:t>
            </a:r>
          </a:p>
        </p:txBody>
      </p:sp>
      <p:sp>
        <p:nvSpPr>
          <p:cNvPr id="18" name="Rectangle 17">
            <a:extLst>
              <a:ext uri="{FF2B5EF4-FFF2-40B4-BE49-F238E27FC236}">
                <a16:creationId xmlns:a16="http://schemas.microsoft.com/office/drawing/2014/main" id="{7C373460-F6AA-474B-A402-68F8DE665B68}"/>
              </a:ext>
            </a:extLst>
          </p:cNvPr>
          <p:cNvSpPr/>
          <p:nvPr/>
        </p:nvSpPr>
        <p:spPr>
          <a:xfrm>
            <a:off x="1152933" y="2566131"/>
            <a:ext cx="11688904"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Implement</a:t>
            </a:r>
            <a:r>
              <a:rPr lang="id-ID" sz="3600">
                <a:cs typeface="Poppins"/>
              </a:rPr>
              <a:t> teaching numbers with text-to-speech feature. </a:t>
            </a:r>
            <a:endParaRPr lang="id-ID" sz="360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152722" y="5766153"/>
            <a:ext cx="11266152" cy="1200329"/>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Providing</a:t>
            </a:r>
            <a:r>
              <a:rPr lang="id-ID" sz="3600">
                <a:cs typeface="Poppins"/>
              </a:rPr>
              <a:t> practice </a:t>
            </a:r>
            <a:r>
              <a:rPr lang="id-ID" sz="3600" err="1">
                <a:cs typeface="Poppins"/>
              </a:rPr>
              <a:t>sessions</a:t>
            </a:r>
            <a:r>
              <a:rPr lang="id-ID" sz="3600">
                <a:cs typeface="Poppins"/>
              </a:rPr>
              <a:t>, </a:t>
            </a:r>
            <a:r>
              <a:rPr lang="id-ID" sz="3600" err="1">
                <a:cs typeface="Poppins"/>
              </a:rPr>
              <a:t>utilizing</a:t>
            </a:r>
            <a:r>
              <a:rPr lang="id-ID" sz="3600">
                <a:cs typeface="Poppins"/>
              </a:rPr>
              <a:t> </a:t>
            </a:r>
            <a:r>
              <a:rPr lang="id-ID" sz="3600" err="1">
                <a:cs typeface="Poppins"/>
              </a:rPr>
              <a:t>touch</a:t>
            </a:r>
            <a:r>
              <a:rPr lang="id-ID" sz="3600">
                <a:cs typeface="Poppins"/>
              </a:rPr>
              <a:t> </a:t>
            </a:r>
            <a:r>
              <a:rPr lang="id-ID" sz="3600" err="1">
                <a:cs typeface="Poppins"/>
              </a:rPr>
              <a:t>mach</a:t>
            </a:r>
            <a:r>
              <a:rPr lang="id-ID" sz="3600">
                <a:cs typeface="Poppins"/>
              </a:rPr>
              <a:t> </a:t>
            </a:r>
            <a:r>
              <a:rPr lang="id-ID" sz="3600" err="1">
                <a:cs typeface="Poppins"/>
              </a:rPr>
              <a:t>approach</a:t>
            </a:r>
            <a:endParaRPr lang="id-ID" sz="3600">
              <a:ea typeface="Calibri"/>
              <a:cs typeface="Poppins"/>
            </a:endParaRPr>
          </a:p>
        </p:txBody>
      </p:sp>
      <p:sp>
        <p:nvSpPr>
          <p:cNvPr id="21" name="Rectangle 20">
            <a:extLst>
              <a:ext uri="{FF2B5EF4-FFF2-40B4-BE49-F238E27FC236}">
                <a16:creationId xmlns:a16="http://schemas.microsoft.com/office/drawing/2014/main" id="{B1066700-9F7E-7544-805D-E3C63906A97C}"/>
              </a:ext>
            </a:extLst>
          </p:cNvPr>
          <p:cNvSpPr/>
          <p:nvPr/>
        </p:nvSpPr>
        <p:spPr>
          <a:xfrm>
            <a:off x="1153049" y="3590487"/>
            <a:ext cx="13160713"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Integrate</a:t>
            </a:r>
            <a:r>
              <a:rPr lang="id-ID" sz="3600">
                <a:cs typeface="Poppins"/>
              </a:rPr>
              <a:t> </a:t>
            </a:r>
            <a:r>
              <a:rPr lang="id-ID" sz="3600" err="1">
                <a:cs typeface="Poppins"/>
              </a:rPr>
              <a:t>voice</a:t>
            </a:r>
            <a:r>
              <a:rPr lang="id-ID" sz="3600">
                <a:cs typeface="Poppins"/>
              </a:rPr>
              <a:t> </a:t>
            </a:r>
            <a:r>
              <a:rPr lang="id-ID" sz="3600" err="1">
                <a:cs typeface="Poppins"/>
              </a:rPr>
              <a:t>recognition</a:t>
            </a:r>
            <a:r>
              <a:rPr lang="id-ID" sz="3600">
                <a:cs typeface="Poppins"/>
              </a:rPr>
              <a:t> </a:t>
            </a:r>
            <a:r>
              <a:rPr lang="id-ID" sz="3600" err="1">
                <a:cs typeface="Poppins"/>
              </a:rPr>
              <a:t>to</a:t>
            </a:r>
            <a:r>
              <a:rPr lang="id-ID" sz="3600">
                <a:cs typeface="Poppins"/>
              </a:rPr>
              <a:t> </a:t>
            </a:r>
            <a:r>
              <a:rPr lang="id-ID" sz="3600" err="1">
                <a:cs typeface="Poppins"/>
              </a:rPr>
              <a:t>analyze</a:t>
            </a:r>
            <a:r>
              <a:rPr lang="id-ID" sz="3600">
                <a:cs typeface="Poppins"/>
              </a:rPr>
              <a:t> </a:t>
            </a:r>
            <a:r>
              <a:rPr lang="id-ID" sz="3600" err="1">
                <a:cs typeface="Poppins"/>
              </a:rPr>
              <a:t>number</a:t>
            </a:r>
            <a:r>
              <a:rPr lang="id-ID" sz="3600">
                <a:cs typeface="Poppins"/>
              </a:rPr>
              <a:t> </a:t>
            </a:r>
            <a:r>
              <a:rPr lang="id-ID" sz="3600" err="1">
                <a:cs typeface="Poppins"/>
              </a:rPr>
              <a:t>pronunction</a:t>
            </a:r>
            <a:endParaRPr lang="id-ID" sz="3600">
              <a:cs typeface="Poppins"/>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153356" y="8081059"/>
            <a:ext cx="10906029" cy="646331"/>
          </a:xfrm>
          <a:prstGeom prst="rect">
            <a:avLst/>
          </a:prstGeom>
        </p:spPr>
        <p:txBody>
          <a:bodyPr wrap="square" lIns="91440" tIns="45720" rIns="91440" bIns="45720" anchor="t">
            <a:spAutoFit/>
          </a:bodyPr>
          <a:lstStyle/>
          <a:p>
            <a:pPr marL="571500" indent="-571500">
              <a:buFont typeface="Wingdings" pitchFamily="2" charset="2"/>
              <a:buChar char="Ø"/>
            </a:pPr>
            <a:r>
              <a:rPr lang="id-ID" sz="3600" err="1">
                <a:cs typeface="Poppins"/>
              </a:rPr>
              <a:t>Generate</a:t>
            </a:r>
            <a:r>
              <a:rPr lang="id-ID" sz="3600">
                <a:cs typeface="Poppins"/>
              </a:rPr>
              <a:t> </a:t>
            </a:r>
            <a:r>
              <a:rPr lang="id-ID" sz="3600" err="1">
                <a:cs typeface="Poppins"/>
              </a:rPr>
              <a:t>performance</a:t>
            </a:r>
            <a:r>
              <a:rPr lang="id-ID" sz="3600">
                <a:cs typeface="Poppins"/>
              </a:rPr>
              <a:t> </a:t>
            </a:r>
            <a:r>
              <a:rPr lang="id-ID" sz="3600" err="1">
                <a:cs typeface="Poppins"/>
              </a:rPr>
              <a:t>report</a:t>
            </a:r>
            <a:endParaRPr lang="id-ID" sz="3600">
              <a:cs typeface="Poppins"/>
            </a:endParaRPr>
          </a:p>
        </p:txBody>
      </p:sp>
      <p:sp>
        <p:nvSpPr>
          <p:cNvPr id="4" name="Date Placeholder 3">
            <a:extLst>
              <a:ext uri="{FF2B5EF4-FFF2-40B4-BE49-F238E27FC236}">
                <a16:creationId xmlns:a16="http://schemas.microsoft.com/office/drawing/2014/main" id="{F223A300-6C50-DB4C-9FDD-E9EEC70BB4DA}"/>
              </a:ext>
            </a:extLst>
          </p:cNvPr>
          <p:cNvSpPr>
            <a:spLocks noGrp="1"/>
          </p:cNvSpPr>
          <p:nvPr>
            <p:ph type="dt" sz="half" idx="11"/>
          </p:nvPr>
        </p:nvSpPr>
        <p:spPr/>
        <p:txBody>
          <a:bodyPr/>
          <a:lstStyle/>
          <a:p>
            <a:fld id="{2328E8DB-1DCE-3A48-946E-DD49D472BD79}" type="datetime1">
              <a:rPr lang="en-US" smtClean="0"/>
              <a:t>12/7/2024</a:t>
            </a:fld>
            <a:endParaRPr lang="en-US"/>
          </a:p>
        </p:txBody>
      </p:sp>
      <p:sp>
        <p:nvSpPr>
          <p:cNvPr id="5" name="Slide Number Placeholder 4">
            <a:extLst>
              <a:ext uri="{FF2B5EF4-FFF2-40B4-BE49-F238E27FC236}">
                <a16:creationId xmlns:a16="http://schemas.microsoft.com/office/drawing/2014/main" id="{B8EA6A96-0889-EB4C-92F8-2D896ED49C54}"/>
              </a:ext>
            </a:extLst>
          </p:cNvPr>
          <p:cNvSpPr>
            <a:spLocks noGrp="1"/>
          </p:cNvSpPr>
          <p:nvPr>
            <p:ph type="sldNum" sz="quarter" idx="12"/>
          </p:nvPr>
        </p:nvSpPr>
        <p:spPr/>
        <p:txBody>
          <a:bodyPr/>
          <a:lstStyle/>
          <a:p>
            <a:fld id="{6C7DB447-F667-7F4D-B9C9-B475A93CC50D}" type="slidenum">
              <a:rPr lang="en-US" smtClean="0"/>
              <a:pPr/>
              <a:t>40</a:t>
            </a:fld>
            <a:endParaRPr lang="en-US"/>
          </a:p>
        </p:txBody>
      </p:sp>
      <p:sp>
        <p:nvSpPr>
          <p:cNvPr id="8" name="Date Placeholder 1">
            <a:extLst>
              <a:ext uri="{FF2B5EF4-FFF2-40B4-BE49-F238E27FC236}">
                <a16:creationId xmlns:a16="http://schemas.microsoft.com/office/drawing/2014/main" id="{FDADA910-72A8-7223-236D-CDFEBC8819F6}"/>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
        <p:nvSpPr>
          <p:cNvPr id="24" name="Freeform 6">
            <a:extLst>
              <a:ext uri="{FF2B5EF4-FFF2-40B4-BE49-F238E27FC236}">
                <a16:creationId xmlns:a16="http://schemas.microsoft.com/office/drawing/2014/main" id="{5C1CE86D-FF91-2246-A5D3-FE331074EE3E}"/>
              </a:ext>
            </a:extLst>
          </p:cNvPr>
          <p:cNvSpPr/>
          <p:nvPr/>
        </p:nvSpPr>
        <p:spPr>
          <a:xfrm>
            <a:off x="12063991" y="4241894"/>
            <a:ext cx="5454870" cy="2508940"/>
          </a:xfrm>
          <a:custGeom>
            <a:avLst/>
            <a:gdLst/>
            <a:ahLst/>
            <a:cxnLst/>
            <a:rect l="l" t="t" r="r" b="b"/>
            <a:pathLst>
              <a:path w="3763379" h="1847785">
                <a:moveTo>
                  <a:pt x="0" y="0"/>
                </a:moveTo>
                <a:lnTo>
                  <a:pt x="3763380" y="0"/>
                </a:lnTo>
                <a:lnTo>
                  <a:pt x="3763380" y="1847785"/>
                </a:lnTo>
                <a:lnTo>
                  <a:pt x="0" y="1847785"/>
                </a:lnTo>
                <a:lnTo>
                  <a:pt x="0" y="0"/>
                </a:lnTo>
                <a:close/>
              </a:path>
            </a:pathLst>
          </a:custGeom>
          <a:blipFill>
            <a:blip r:embed="rId3"/>
            <a:stretch>
              <a:fillRect/>
            </a:stretch>
          </a:blipFill>
        </p:spPr>
        <p:txBody>
          <a:bodyPr/>
          <a:lstStyle/>
          <a:p>
            <a:endParaRPr lang="en-US"/>
          </a:p>
        </p:txBody>
      </p:sp>
      <p:sp>
        <p:nvSpPr>
          <p:cNvPr id="2" name="TextBox 1">
            <a:extLst>
              <a:ext uri="{FF2B5EF4-FFF2-40B4-BE49-F238E27FC236}">
                <a16:creationId xmlns:a16="http://schemas.microsoft.com/office/drawing/2014/main" id="{39D63FDF-E4D8-D97E-ECA0-AC92F7EC4E98}"/>
              </a:ext>
            </a:extLst>
          </p:cNvPr>
          <p:cNvSpPr txBox="1"/>
          <p:nvPr/>
        </p:nvSpPr>
        <p:spPr>
          <a:xfrm>
            <a:off x="1151802" y="7198361"/>
            <a:ext cx="131398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Ø"/>
            </a:pPr>
            <a:r>
              <a:rPr lang="id-ID" sz="3600">
                <a:cs typeface="Arial"/>
              </a:rPr>
              <a:t>Providing mathematical operations  utilizing touch mach approach​</a:t>
            </a:r>
          </a:p>
        </p:txBody>
      </p:sp>
    </p:spTree>
    <p:extLst>
      <p:ext uri="{BB962C8B-B14F-4D97-AF65-F5344CB8AC3E}">
        <p14:creationId xmlns:p14="http://schemas.microsoft.com/office/powerpoint/2010/main" val="1200592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41</a:t>
            </a:fld>
            <a:endParaRPr lang="en-US"/>
          </a:p>
        </p:txBody>
      </p:sp>
      <p:pic>
        <p:nvPicPr>
          <p:cNvPr id="11" name="Picture 10" descr="A screen shot of a computer&#10;&#10;Description automatically generated">
            <a:extLst>
              <a:ext uri="{FF2B5EF4-FFF2-40B4-BE49-F238E27FC236}">
                <a16:creationId xmlns:a16="http://schemas.microsoft.com/office/drawing/2014/main" id="{8BFD75A2-1D72-399F-BDE6-A1C9B70721A3}"/>
              </a:ext>
            </a:extLst>
          </p:cNvPr>
          <p:cNvPicPr>
            <a:picLocks noChangeAspect="1"/>
          </p:cNvPicPr>
          <p:nvPr/>
        </p:nvPicPr>
        <p:blipFill>
          <a:blip r:embed="rId3"/>
          <a:stretch>
            <a:fillRect/>
          </a:stretch>
        </p:blipFill>
        <p:spPr>
          <a:xfrm>
            <a:off x="611740" y="1884405"/>
            <a:ext cx="9619574" cy="742950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2971CE2-2898-1B01-0908-D3C0FF1A2322}"/>
              </a:ext>
            </a:extLst>
          </p:cNvPr>
          <p:cNvPicPr>
            <a:picLocks noChangeAspect="1"/>
          </p:cNvPicPr>
          <p:nvPr/>
        </p:nvPicPr>
        <p:blipFill>
          <a:blip r:embed="rId4"/>
          <a:stretch>
            <a:fillRect/>
          </a:stretch>
        </p:blipFill>
        <p:spPr>
          <a:xfrm>
            <a:off x="9364873" y="1759290"/>
            <a:ext cx="9211965" cy="6366821"/>
          </a:xfrm>
          <a:prstGeom prst="rect">
            <a:avLst/>
          </a:prstGeom>
        </p:spPr>
      </p:pic>
      <p:sp>
        <p:nvSpPr>
          <p:cNvPr id="7" name="Date Placeholder 1">
            <a:extLst>
              <a:ext uri="{FF2B5EF4-FFF2-40B4-BE49-F238E27FC236}">
                <a16:creationId xmlns:a16="http://schemas.microsoft.com/office/drawing/2014/main" id="{AE1756B5-2E2F-AF05-3123-411CA3860D41}"/>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Dissanayake M.G.T.W |  24-25J-233</a:t>
            </a:r>
            <a:endParaRPr lang="en-US">
              <a:solidFill>
                <a:srgbClr val="93989C"/>
              </a:solidFill>
            </a:endParaRPr>
          </a:p>
        </p:txBody>
      </p:sp>
    </p:spTree>
    <p:extLst>
      <p:ext uri="{BB962C8B-B14F-4D97-AF65-F5344CB8AC3E}">
        <p14:creationId xmlns:p14="http://schemas.microsoft.com/office/powerpoint/2010/main" val="14999471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iagram of a math application&#10;&#10;Description automatically generated">
            <a:extLst>
              <a:ext uri="{FF2B5EF4-FFF2-40B4-BE49-F238E27FC236}">
                <a16:creationId xmlns:a16="http://schemas.microsoft.com/office/drawing/2014/main" id="{9D6DE912-6CB9-3DB3-A2FA-1881C0E8F206}"/>
              </a:ext>
            </a:extLst>
          </p:cNvPr>
          <p:cNvPicPr>
            <a:picLocks noChangeAspect="1"/>
          </p:cNvPicPr>
          <p:nvPr/>
        </p:nvPicPr>
        <p:blipFill>
          <a:blip r:embed="rId2"/>
          <a:stretch>
            <a:fillRect/>
          </a:stretch>
        </p:blipFill>
        <p:spPr>
          <a:xfrm>
            <a:off x="742179" y="2030795"/>
            <a:ext cx="14755103" cy="6668548"/>
          </a:xfrm>
          <a:prstGeom prst="rect">
            <a:avLst/>
          </a:prstGeom>
        </p:spPr>
      </p:pic>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4835" y="-197198"/>
            <a:ext cx="3333729" cy="3333729"/>
          </a:xfrm>
          <a:prstGeom prst="rect">
            <a:avLst/>
          </a:prstGeom>
        </p:spPr>
      </p:pic>
      <p:sp>
        <p:nvSpPr>
          <p:cNvPr id="3" name="Date Placeholder 2">
            <a:extLst>
              <a:ext uri="{FF2B5EF4-FFF2-40B4-BE49-F238E27FC236}">
                <a16:creationId xmlns:a16="http://schemas.microsoft.com/office/drawing/2014/main" id="{2B22E65A-CEF6-614F-8E3C-40BCA6946B36}"/>
              </a:ext>
            </a:extLst>
          </p:cNvPr>
          <p:cNvSpPr>
            <a:spLocks noGrp="1"/>
          </p:cNvSpPr>
          <p:nvPr>
            <p:ph type="dt" sz="half" idx="11"/>
          </p:nvPr>
        </p:nvSpPr>
        <p:spPr>
          <a:xfrm>
            <a:off x="13455396" y="9646618"/>
            <a:ext cx="4114800" cy="547688"/>
          </a:xfrm>
        </p:spPr>
        <p:txBody>
          <a:bodyPr vert="horz" lIns="91440" tIns="45720" rIns="91440" bIns="45720" rtlCol="0" anchor="ctr">
            <a:normAutofit/>
          </a:bodyPr>
          <a:lstStyle/>
          <a:p>
            <a:pPr defTabSz="914400">
              <a:spcAft>
                <a:spcPts val="600"/>
              </a:spcAft>
            </a:pPr>
            <a:fld id="{9F2F33FD-D5C6-614F-89CA-B1332F8CFC50}" type="datetime1">
              <a:rPr lang="en-US" sz="1700">
                <a:solidFill>
                  <a:schemeClr val="tx1">
                    <a:lumMod val="50000"/>
                    <a:lumOff val="50000"/>
                  </a:schemeClr>
                </a:solidFill>
              </a:rPr>
              <a:pPr defTabSz="914400">
                <a:spcAft>
                  <a:spcPts val="600"/>
                </a:spcAft>
              </a:pPr>
              <a:t>12/7/2024</a:t>
            </a:fld>
            <a:endParaRPr lang="en-US" sz="170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3E939850-94DD-4A49-A9CF-60FD899D111B}"/>
              </a:ext>
            </a:extLst>
          </p:cNvPr>
          <p:cNvSpPr>
            <a:spLocks noGrp="1"/>
          </p:cNvSpPr>
          <p:nvPr>
            <p:ph type="sldNum" sz="quarter" idx="12"/>
          </p:nvPr>
        </p:nvSpPr>
        <p:spPr>
          <a:xfrm>
            <a:off x="17556480" y="9646618"/>
            <a:ext cx="672084" cy="547688"/>
          </a:xfrm>
        </p:spPr>
        <p:txBody>
          <a:bodyPr vert="horz" lIns="91440" tIns="45720" rIns="91440" bIns="45720" rtlCol="0" anchor="ctr">
            <a:normAutofit/>
          </a:bodyPr>
          <a:lstStyle/>
          <a:p>
            <a:pPr defTabSz="914400">
              <a:spcAft>
                <a:spcPts val="600"/>
              </a:spcAft>
            </a:pPr>
            <a:fld id="{6C7DB447-F667-7F4D-B9C9-B475A93CC50D}" type="slidenum">
              <a:rPr lang="en-US" sz="1700">
                <a:solidFill>
                  <a:schemeClr val="tx1">
                    <a:lumMod val="50000"/>
                    <a:lumOff val="50000"/>
                  </a:schemeClr>
                </a:solidFill>
              </a:rPr>
              <a:pPr defTabSz="914400">
                <a:spcAft>
                  <a:spcPts val="600"/>
                </a:spcAft>
              </a:pPr>
              <a:t>42</a:t>
            </a:fld>
            <a:endParaRPr lang="en-US" sz="1700">
              <a:solidFill>
                <a:schemeClr val="tx1">
                  <a:lumMod val="50000"/>
                  <a:lumOff val="50000"/>
                </a:schemeClr>
              </a:solidFill>
            </a:endParaRPr>
          </a:p>
        </p:txBody>
      </p:sp>
      <p:sp>
        <p:nvSpPr>
          <p:cNvPr id="17" name="Rectangle 16">
            <a:extLst>
              <a:ext uri="{FF2B5EF4-FFF2-40B4-BE49-F238E27FC236}">
                <a16:creationId xmlns:a16="http://schemas.microsoft.com/office/drawing/2014/main" id="{0DB8762E-7813-C549-BEF1-C41AD3FE34D0}"/>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Methodology</a:t>
            </a:r>
            <a:endParaRPr lang="en-US"/>
          </a:p>
        </p:txBody>
      </p:sp>
      <p:sp>
        <p:nvSpPr>
          <p:cNvPr id="8" name="Date Placeholder 1">
            <a:extLst>
              <a:ext uri="{FF2B5EF4-FFF2-40B4-BE49-F238E27FC236}">
                <a16:creationId xmlns:a16="http://schemas.microsoft.com/office/drawing/2014/main" id="{BAAE92C6-66B1-00BA-9721-F8CE2AB2B38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Tree>
    <p:extLst>
      <p:ext uri="{BB962C8B-B14F-4D97-AF65-F5344CB8AC3E}">
        <p14:creationId xmlns:p14="http://schemas.microsoft.com/office/powerpoint/2010/main" val="2224055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546AA0-25F8-EBD2-4FAC-38521D89A6B5}"/>
              </a:ext>
            </a:extLst>
          </p:cNvPr>
          <p:cNvSpPr>
            <a:spLocks noGrp="1"/>
          </p:cNvSpPr>
          <p:nvPr>
            <p:ph type="dt" sz="half" idx="11"/>
          </p:nvPr>
        </p:nvSpPr>
        <p:spPr/>
        <p:txBody>
          <a:bodyPr/>
          <a:lstStyle/>
          <a:p>
            <a:fld id="{654573BF-A613-354B-BB76-C0EEF38A2402}" type="datetime1">
              <a:rPr lang="en-US" smtClean="0"/>
              <a:t>12/7/2024</a:t>
            </a:fld>
            <a:endParaRPr lang="en-US"/>
          </a:p>
        </p:txBody>
      </p:sp>
      <p:sp>
        <p:nvSpPr>
          <p:cNvPr id="4" name="Slide Number Placeholder 3">
            <a:extLst>
              <a:ext uri="{FF2B5EF4-FFF2-40B4-BE49-F238E27FC236}">
                <a16:creationId xmlns:a16="http://schemas.microsoft.com/office/drawing/2014/main" id="{6F46B347-A401-383B-6EB9-9C375C1ED4FB}"/>
              </a:ext>
            </a:extLst>
          </p:cNvPr>
          <p:cNvSpPr>
            <a:spLocks noGrp="1"/>
          </p:cNvSpPr>
          <p:nvPr>
            <p:ph type="sldNum" sz="quarter" idx="12"/>
          </p:nvPr>
        </p:nvSpPr>
        <p:spPr/>
        <p:txBody>
          <a:bodyPr/>
          <a:lstStyle/>
          <a:p>
            <a:fld id="{6C7DB447-F667-7F4D-B9C9-B475A93CC50D}" type="slidenum">
              <a:rPr lang="en-US" smtClean="0"/>
              <a:pPr/>
              <a:t>43</a:t>
            </a:fld>
            <a:endParaRPr lang="en-US"/>
          </a:p>
        </p:txBody>
      </p:sp>
      <p:sp>
        <p:nvSpPr>
          <p:cNvPr id="6" name="Date Placeholder 1">
            <a:extLst>
              <a:ext uri="{FF2B5EF4-FFF2-40B4-BE49-F238E27FC236}">
                <a16:creationId xmlns:a16="http://schemas.microsoft.com/office/drawing/2014/main" id="{292BE213-C422-3CFD-C2F9-D2106BB38CD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
        <p:nvSpPr>
          <p:cNvPr id="8" name="Rectangle 7">
            <a:extLst>
              <a:ext uri="{FF2B5EF4-FFF2-40B4-BE49-F238E27FC236}">
                <a16:creationId xmlns:a16="http://schemas.microsoft.com/office/drawing/2014/main" id="{6CD6BFA2-A74B-D621-A28F-DCDF52780ACB}"/>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Flow Chart</a:t>
            </a:r>
          </a:p>
        </p:txBody>
      </p:sp>
      <p:pic>
        <p:nvPicPr>
          <p:cNvPr id="10" name="Picture 9" descr="A cartoon of a child holding a sword&#10;&#10;Description automatically generated">
            <a:extLst>
              <a:ext uri="{FF2B5EF4-FFF2-40B4-BE49-F238E27FC236}">
                <a16:creationId xmlns:a16="http://schemas.microsoft.com/office/drawing/2014/main" id="{0C1BF45F-FD20-9470-E5F8-3050E4DE3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835" y="-197198"/>
            <a:ext cx="3333729" cy="3333729"/>
          </a:xfrm>
          <a:prstGeom prst="rect">
            <a:avLst/>
          </a:prstGeom>
        </p:spPr>
      </p:pic>
      <p:pic>
        <p:nvPicPr>
          <p:cNvPr id="2" name="Picture 1">
            <a:extLst>
              <a:ext uri="{FF2B5EF4-FFF2-40B4-BE49-F238E27FC236}">
                <a16:creationId xmlns:a16="http://schemas.microsoft.com/office/drawing/2014/main" id="{66BFF4AE-2D1D-13DB-D202-BAD31E9BF947}"/>
              </a:ext>
            </a:extLst>
          </p:cNvPr>
          <p:cNvPicPr>
            <a:picLocks noChangeAspect="1"/>
          </p:cNvPicPr>
          <p:nvPr/>
        </p:nvPicPr>
        <p:blipFill>
          <a:blip r:embed="rId3"/>
          <a:stretch>
            <a:fillRect/>
          </a:stretch>
        </p:blipFill>
        <p:spPr>
          <a:xfrm>
            <a:off x="4388164" y="1461052"/>
            <a:ext cx="8252714" cy="7663069"/>
          </a:xfrm>
          <a:prstGeom prst="rect">
            <a:avLst/>
          </a:prstGeom>
        </p:spPr>
      </p:pic>
    </p:spTree>
    <p:extLst>
      <p:ext uri="{BB962C8B-B14F-4D97-AF65-F5344CB8AC3E}">
        <p14:creationId xmlns:p14="http://schemas.microsoft.com/office/powerpoint/2010/main" val="1466929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72EBB2-0BA5-EAFB-1D50-9856D4EF6DA7}"/>
              </a:ext>
            </a:extLst>
          </p:cNvPr>
          <p:cNvSpPr>
            <a:spLocks noGrp="1"/>
          </p:cNvSpPr>
          <p:nvPr>
            <p:ph type="dt" sz="half" idx="11"/>
          </p:nvPr>
        </p:nvSpPr>
        <p:spPr/>
        <p:txBody>
          <a:bodyPr/>
          <a:lstStyle/>
          <a:p>
            <a:fld id="{654573BF-A613-354B-BB76-C0EEF38A2402}" type="datetime1">
              <a:rPr lang="en-US" smtClean="0"/>
              <a:t>12/7/2024</a:t>
            </a:fld>
            <a:endParaRPr lang="en-US"/>
          </a:p>
        </p:txBody>
      </p:sp>
      <p:sp>
        <p:nvSpPr>
          <p:cNvPr id="4" name="Slide Number Placeholder 3">
            <a:extLst>
              <a:ext uri="{FF2B5EF4-FFF2-40B4-BE49-F238E27FC236}">
                <a16:creationId xmlns:a16="http://schemas.microsoft.com/office/drawing/2014/main" id="{BA932915-8E82-E382-5107-ED451FFF4D1C}"/>
              </a:ext>
            </a:extLst>
          </p:cNvPr>
          <p:cNvSpPr>
            <a:spLocks noGrp="1"/>
          </p:cNvSpPr>
          <p:nvPr>
            <p:ph type="sldNum" sz="quarter" idx="12"/>
          </p:nvPr>
        </p:nvSpPr>
        <p:spPr/>
        <p:txBody>
          <a:bodyPr/>
          <a:lstStyle/>
          <a:p>
            <a:fld id="{6C7DB447-F667-7F4D-B9C9-B475A93CC50D}" type="slidenum">
              <a:rPr lang="en-US" smtClean="0"/>
              <a:pPr/>
              <a:t>44</a:t>
            </a:fld>
            <a:endParaRPr lang="en-US"/>
          </a:p>
        </p:txBody>
      </p:sp>
      <p:pic>
        <p:nvPicPr>
          <p:cNvPr id="6" name="Picture 5">
            <a:extLst>
              <a:ext uri="{FF2B5EF4-FFF2-40B4-BE49-F238E27FC236}">
                <a16:creationId xmlns:a16="http://schemas.microsoft.com/office/drawing/2014/main" id="{06924266-4A55-4B62-9094-53BD2B329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266" y="-163979"/>
            <a:ext cx="3578387" cy="3578387"/>
          </a:xfrm>
          <a:prstGeom prst="rect">
            <a:avLst/>
          </a:prstGeom>
        </p:spPr>
      </p:pic>
      <p:sp>
        <p:nvSpPr>
          <p:cNvPr id="10" name="Rectangle 9">
            <a:extLst>
              <a:ext uri="{FF2B5EF4-FFF2-40B4-BE49-F238E27FC236}">
                <a16:creationId xmlns:a16="http://schemas.microsoft.com/office/drawing/2014/main" id="{2DF0BAB0-EFBC-3EDA-B55B-2D761FF3CB76}"/>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Current Progress</a:t>
            </a:r>
            <a:endParaRPr lang="en-US"/>
          </a:p>
        </p:txBody>
      </p:sp>
      <p:sp>
        <p:nvSpPr>
          <p:cNvPr id="11" name="TextBox 11">
            <a:extLst>
              <a:ext uri="{FF2B5EF4-FFF2-40B4-BE49-F238E27FC236}">
                <a16:creationId xmlns:a16="http://schemas.microsoft.com/office/drawing/2014/main" id="{127280C9-677C-ABD0-D198-B8C449DE25FE}"/>
              </a:ext>
            </a:extLst>
          </p:cNvPr>
          <p:cNvSpPr txBox="1"/>
          <p:nvPr/>
        </p:nvSpPr>
        <p:spPr>
          <a:xfrm>
            <a:off x="734019" y="1624840"/>
            <a:ext cx="609600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Overall completion – 60% ​</a:t>
            </a:r>
          </a:p>
        </p:txBody>
      </p:sp>
      <p:sp>
        <p:nvSpPr>
          <p:cNvPr id="12" name="Rectangle 11">
            <a:extLst>
              <a:ext uri="{FF2B5EF4-FFF2-40B4-BE49-F238E27FC236}">
                <a16:creationId xmlns:a16="http://schemas.microsoft.com/office/drawing/2014/main" id="{9BDC42F8-5F58-B54E-8A90-627C481BBAA0}"/>
              </a:ext>
            </a:extLst>
          </p:cNvPr>
          <p:cNvSpPr/>
          <p:nvPr/>
        </p:nvSpPr>
        <p:spPr>
          <a:xfrm>
            <a:off x="740946" y="2573957"/>
            <a:ext cx="14988606" cy="646331"/>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3600">
                <a:solidFill>
                  <a:srgbClr val="4472C4"/>
                </a:solidFill>
                <a:latin typeface="Trebuchet MS"/>
              </a:rPr>
              <a:t>Completions of the component</a:t>
            </a:r>
            <a:endParaRPr lang="en-US" sz="3600">
              <a:solidFill>
                <a:srgbClr val="4472C4"/>
              </a:solidFill>
              <a:latin typeface="Trebuchet MS" panose="020B0703020202090204" pitchFamily="34" charset="0"/>
            </a:endParaRPr>
          </a:p>
        </p:txBody>
      </p:sp>
      <p:sp>
        <p:nvSpPr>
          <p:cNvPr id="2" name="Rectangle 1">
            <a:extLst>
              <a:ext uri="{FF2B5EF4-FFF2-40B4-BE49-F238E27FC236}">
                <a16:creationId xmlns:a16="http://schemas.microsoft.com/office/drawing/2014/main" id="{1DB77B82-80D9-F2E5-9F93-3BF9A119D775}"/>
              </a:ext>
            </a:extLst>
          </p:cNvPr>
          <p:cNvSpPr/>
          <p:nvPr/>
        </p:nvSpPr>
        <p:spPr>
          <a:xfrm>
            <a:off x="725103" y="4971642"/>
            <a:ext cx="9138735" cy="1631216"/>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en-US" sz="3600">
              <a:solidFill>
                <a:srgbClr val="4472C4"/>
              </a:solidFill>
              <a:latin typeface="Trebuchet MS" panose="020B0703020202090204" pitchFamily="34" charset="0"/>
            </a:endParaRPr>
          </a:p>
          <a:p>
            <a:r>
              <a:rPr lang="id-ID" sz="3600">
                <a:ea typeface="+mn-lt"/>
                <a:cs typeface="+mn-lt"/>
              </a:rPr>
              <a:t>2. </a:t>
            </a:r>
            <a:r>
              <a:rPr lang="id-ID" sz="3600" err="1">
                <a:ea typeface="+mn-lt"/>
                <a:cs typeface="+mn-lt"/>
              </a:rPr>
              <a:t>Text-to-Speech</a:t>
            </a:r>
            <a:r>
              <a:rPr lang="id-ID" sz="3600">
                <a:ea typeface="+mn-lt"/>
                <a:cs typeface="+mn-lt"/>
              </a:rPr>
              <a:t> </a:t>
            </a:r>
            <a:r>
              <a:rPr lang="id-ID" sz="3600" err="1">
                <a:ea typeface="+mn-lt"/>
                <a:cs typeface="+mn-lt"/>
              </a:rPr>
              <a:t>Integration</a:t>
            </a:r>
            <a:endParaRPr lang="id-ID" sz="3600">
              <a:latin typeface="Calibri"/>
              <a:ea typeface="Calibri"/>
              <a:cs typeface="Calibri"/>
            </a:endParaRPr>
          </a:p>
          <a:p>
            <a:pPr marL="800100" lvl="2" indent="-190500" fontAlgn="base">
              <a:buFont typeface="Wingdings" pitchFamily="2" charset="2"/>
              <a:buChar char="v"/>
            </a:pPr>
            <a:r>
              <a:rPr lang="en-US" sz="2800">
                <a:solidFill>
                  <a:srgbClr val="404040"/>
                </a:solidFill>
                <a:ea typeface="+mn-lt"/>
                <a:cs typeface="+mn-lt"/>
              </a:rPr>
              <a:t>Implementing using Web Speech API - 80%</a:t>
            </a:r>
            <a:endParaRPr lang="en-US" sz="2800">
              <a:solidFill>
                <a:srgbClr val="404040"/>
              </a:solidFill>
              <a:latin typeface="Calibri"/>
              <a:ea typeface="Calibri"/>
              <a:cs typeface="Calibri"/>
            </a:endParaRPr>
          </a:p>
        </p:txBody>
      </p:sp>
      <p:sp>
        <p:nvSpPr>
          <p:cNvPr id="8" name="Rectangle 7">
            <a:extLst>
              <a:ext uri="{FF2B5EF4-FFF2-40B4-BE49-F238E27FC236}">
                <a16:creationId xmlns:a16="http://schemas.microsoft.com/office/drawing/2014/main" id="{43A30EE2-CCDC-27CE-E6D4-9E20C6254B7A}"/>
              </a:ext>
            </a:extLst>
          </p:cNvPr>
          <p:cNvSpPr/>
          <p:nvPr/>
        </p:nvSpPr>
        <p:spPr>
          <a:xfrm>
            <a:off x="739966" y="6770371"/>
            <a:ext cx="9342282" cy="2062103"/>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en-US" sz="3600">
              <a:solidFill>
                <a:srgbClr val="4472C4"/>
              </a:solidFill>
              <a:latin typeface="Trebuchet MS" panose="020B0703020202090204" pitchFamily="34" charset="0"/>
            </a:endParaRPr>
          </a:p>
          <a:p>
            <a:r>
              <a:rPr lang="id-ID" sz="3600">
                <a:ea typeface="+mn-lt"/>
                <a:cs typeface="+mn-lt"/>
              </a:rPr>
              <a:t>3. Practicing Mathematical Operations</a:t>
            </a:r>
            <a:endParaRPr lang="id-ID" sz="3600">
              <a:latin typeface="Calibri"/>
              <a:ea typeface="Calibri"/>
              <a:cs typeface="Calibri"/>
            </a:endParaRPr>
          </a:p>
          <a:p>
            <a:pPr marL="800100" lvl="2" indent="-190500" fontAlgn="base">
              <a:buFont typeface="Wingdings" pitchFamily="2" charset="2"/>
              <a:buChar char="v"/>
            </a:pPr>
            <a:r>
              <a:rPr lang="en-US" sz="2800">
                <a:solidFill>
                  <a:srgbClr val="404040"/>
                </a:solidFill>
                <a:ea typeface="+mn-lt"/>
                <a:cs typeface="+mn-lt"/>
              </a:rPr>
              <a:t>Rendering interactive touch points for operations – 100%</a:t>
            </a:r>
          </a:p>
          <a:p>
            <a:pPr marL="800100" lvl="2" indent="-190500">
              <a:buFont typeface="Wingdings" pitchFamily="2" charset="2"/>
              <a:buChar char="v"/>
            </a:pPr>
            <a:r>
              <a:rPr lang="en-US" sz="2800">
                <a:solidFill>
                  <a:srgbClr val="404040"/>
                </a:solidFill>
                <a:ea typeface="+mn-lt"/>
                <a:cs typeface="+mn-lt"/>
              </a:rPr>
              <a:t>Generating random numbers – 100%</a:t>
            </a:r>
            <a:endParaRPr lang="en-US" sz="2800">
              <a:solidFill>
                <a:srgbClr val="404040"/>
              </a:solidFill>
              <a:latin typeface="Calibri"/>
              <a:ea typeface="Calibri"/>
              <a:cs typeface="Calibri"/>
            </a:endParaRPr>
          </a:p>
        </p:txBody>
      </p:sp>
      <p:sp>
        <p:nvSpPr>
          <p:cNvPr id="9" name="Date Placeholder 1">
            <a:extLst>
              <a:ext uri="{FF2B5EF4-FFF2-40B4-BE49-F238E27FC236}">
                <a16:creationId xmlns:a16="http://schemas.microsoft.com/office/drawing/2014/main" id="{23637C57-5299-3BDB-108F-C2D3EE884891}"/>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
        <p:nvSpPr>
          <p:cNvPr id="5" name="Rectangle 4">
            <a:extLst>
              <a:ext uri="{FF2B5EF4-FFF2-40B4-BE49-F238E27FC236}">
                <a16:creationId xmlns:a16="http://schemas.microsoft.com/office/drawing/2014/main" id="{B8439626-772C-BEBC-4393-990DE53D2EAA}"/>
              </a:ext>
            </a:extLst>
          </p:cNvPr>
          <p:cNvSpPr/>
          <p:nvPr/>
        </p:nvSpPr>
        <p:spPr>
          <a:xfrm>
            <a:off x="725103" y="2901303"/>
            <a:ext cx="13775433" cy="2492990"/>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en-US" sz="3600">
              <a:solidFill>
                <a:srgbClr val="4472C4"/>
              </a:solidFill>
              <a:latin typeface="Trebuchet MS" panose="020B0703020202090204" pitchFamily="34" charset="0"/>
            </a:endParaRPr>
          </a:p>
          <a:p>
            <a:r>
              <a:rPr lang="id-ID" sz="3600">
                <a:ea typeface="+mn-lt"/>
                <a:cs typeface="+mn-lt"/>
              </a:rPr>
              <a:t>1. </a:t>
            </a:r>
            <a:r>
              <a:rPr lang="id-ID" sz="3600" err="1">
                <a:ea typeface="+mn-lt"/>
                <a:cs typeface="+mn-lt"/>
              </a:rPr>
              <a:t>Teaching</a:t>
            </a:r>
            <a:r>
              <a:rPr lang="id-ID" sz="3600">
                <a:ea typeface="+mn-lt"/>
                <a:cs typeface="+mn-lt"/>
              </a:rPr>
              <a:t> </a:t>
            </a:r>
            <a:r>
              <a:rPr lang="id-ID" sz="3600" err="1">
                <a:ea typeface="+mn-lt"/>
                <a:cs typeface="+mn-lt"/>
              </a:rPr>
              <a:t>and</a:t>
            </a:r>
            <a:r>
              <a:rPr lang="id-ID" sz="3600">
                <a:ea typeface="+mn-lt"/>
                <a:cs typeface="+mn-lt"/>
              </a:rPr>
              <a:t> </a:t>
            </a:r>
            <a:r>
              <a:rPr lang="id-ID" sz="3600" err="1">
                <a:ea typeface="+mn-lt"/>
                <a:cs typeface="+mn-lt"/>
              </a:rPr>
              <a:t>Practicing</a:t>
            </a:r>
            <a:r>
              <a:rPr lang="id-ID" sz="3600">
                <a:ea typeface="+mn-lt"/>
                <a:cs typeface="+mn-lt"/>
              </a:rPr>
              <a:t> </a:t>
            </a:r>
            <a:r>
              <a:rPr lang="id-ID" sz="3600" err="1">
                <a:ea typeface="+mn-lt"/>
                <a:cs typeface="+mn-lt"/>
              </a:rPr>
              <a:t>Numbers</a:t>
            </a:r>
            <a:endParaRPr lang="id-ID" sz="3600">
              <a:ea typeface="+mn-lt"/>
              <a:cs typeface="+mn-lt"/>
            </a:endParaRPr>
          </a:p>
          <a:p>
            <a:pPr marL="800100" lvl="2" indent="-190500">
              <a:buFont typeface="Wingdings,Sans-Serif" pitchFamily="2" charset="2"/>
              <a:buChar char="v"/>
            </a:pPr>
            <a:r>
              <a:rPr lang="en-US" sz="2800">
                <a:solidFill>
                  <a:srgbClr val="404040"/>
                </a:solidFill>
                <a:ea typeface="+mn-lt"/>
                <a:cs typeface="+mn-lt"/>
              </a:rPr>
              <a:t>Rendering interactive touch points for numbers – 100%</a:t>
            </a:r>
            <a:endParaRPr lang="en-US" sz="2800">
              <a:solidFill>
                <a:srgbClr val="000000"/>
              </a:solidFill>
              <a:ea typeface="+mn-lt"/>
              <a:cs typeface="+mn-lt"/>
            </a:endParaRPr>
          </a:p>
          <a:p>
            <a:pPr marL="800100" lvl="2" indent="-190500">
              <a:buFont typeface="Wingdings,Sans-Serif" pitchFamily="2" charset="2"/>
              <a:buChar char="v"/>
            </a:pPr>
            <a:r>
              <a:rPr lang="en-US" sz="2800">
                <a:solidFill>
                  <a:srgbClr val="404040"/>
                </a:solidFill>
                <a:ea typeface="+mn-lt"/>
                <a:cs typeface="+mn-lt"/>
              </a:rPr>
              <a:t>Allowing users to practice touch point interactions for number learning – 100%</a:t>
            </a:r>
            <a:endParaRPr lang="en-US" sz="2800">
              <a:solidFill>
                <a:srgbClr val="000000"/>
              </a:solidFill>
              <a:ea typeface="+mn-lt"/>
              <a:cs typeface="+mn-lt"/>
            </a:endParaRPr>
          </a:p>
          <a:p>
            <a:pPr marL="800100" lvl="2" indent="-190500">
              <a:buFont typeface="Wingdings" pitchFamily="2" charset="2"/>
              <a:buChar char="v"/>
            </a:pPr>
            <a:endParaRPr lang="en-US" sz="2800">
              <a:solidFill>
                <a:srgbClr val="404040"/>
              </a:solidFill>
              <a:latin typeface="Calibri"/>
              <a:ea typeface="Calibri"/>
              <a:cs typeface="Calibri"/>
            </a:endParaRPr>
          </a:p>
        </p:txBody>
      </p:sp>
    </p:spTree>
    <p:extLst>
      <p:ext uri="{BB962C8B-B14F-4D97-AF65-F5344CB8AC3E}">
        <p14:creationId xmlns:p14="http://schemas.microsoft.com/office/powerpoint/2010/main" val="2849808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12/7/2024</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45</a:t>
            </a:fld>
            <a:endParaRPr lang="en-US"/>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8A86657-C691-4CD8-C992-2FA6BE985849}"/>
              </a:ext>
            </a:extLst>
          </p:cNvPr>
          <p:cNvPicPr>
            <a:picLocks noChangeAspect="1"/>
          </p:cNvPicPr>
          <p:nvPr/>
        </p:nvPicPr>
        <p:blipFill>
          <a:blip r:embed="rId3"/>
          <a:stretch>
            <a:fillRect/>
          </a:stretch>
        </p:blipFill>
        <p:spPr>
          <a:xfrm>
            <a:off x="884978" y="2100001"/>
            <a:ext cx="6199733" cy="2845890"/>
          </a:xfrm>
          <a:prstGeom prst="rect">
            <a:avLst/>
          </a:prstGeom>
        </p:spPr>
      </p:pic>
      <p:sp>
        <p:nvSpPr>
          <p:cNvPr id="7" name="TextBox 11">
            <a:extLst>
              <a:ext uri="{FF2B5EF4-FFF2-40B4-BE49-F238E27FC236}">
                <a16:creationId xmlns:a16="http://schemas.microsoft.com/office/drawing/2014/main" id="{0A10962D-9AF7-6325-0D62-D854187E4532}"/>
              </a:ext>
            </a:extLst>
          </p:cNvPr>
          <p:cNvSpPr txBox="1"/>
          <p:nvPr/>
        </p:nvSpPr>
        <p:spPr>
          <a:xfrm>
            <a:off x="888769" y="1573183"/>
            <a:ext cx="3199357"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Teaching process </a:t>
            </a:r>
            <a:endParaRPr lang="en-US" sz="2800">
              <a:solidFill>
                <a:srgbClr val="4472C4"/>
              </a:solidFill>
              <a:latin typeface="Trebuchet MS" panose="020B070302020209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FF636319-952F-4D96-4AEF-A8EA126B9EF0}"/>
              </a:ext>
            </a:extLst>
          </p:cNvPr>
          <p:cNvPicPr>
            <a:picLocks noChangeAspect="1"/>
          </p:cNvPicPr>
          <p:nvPr/>
        </p:nvPicPr>
        <p:blipFill>
          <a:blip r:embed="rId4"/>
          <a:stretch>
            <a:fillRect/>
          </a:stretch>
        </p:blipFill>
        <p:spPr>
          <a:xfrm>
            <a:off x="892088" y="6016799"/>
            <a:ext cx="6185509" cy="3357759"/>
          </a:xfrm>
          <a:prstGeom prst="rect">
            <a:avLst/>
          </a:prstGeom>
        </p:spPr>
      </p:pic>
      <p:sp>
        <p:nvSpPr>
          <p:cNvPr id="10" name="TextBox 11">
            <a:extLst>
              <a:ext uri="{FF2B5EF4-FFF2-40B4-BE49-F238E27FC236}">
                <a16:creationId xmlns:a16="http://schemas.microsoft.com/office/drawing/2014/main" id="{CBE28696-418B-5D53-3609-6FB8880D6935}"/>
              </a:ext>
            </a:extLst>
          </p:cNvPr>
          <p:cNvSpPr txBox="1"/>
          <p:nvPr/>
        </p:nvSpPr>
        <p:spPr>
          <a:xfrm>
            <a:off x="888768" y="5440593"/>
            <a:ext cx="3199357"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Practice Sessions</a:t>
            </a:r>
            <a:endParaRPr lang="en-US" sz="2800">
              <a:solidFill>
                <a:srgbClr val="4472C4"/>
              </a:solidFill>
              <a:latin typeface="Trebuchet MS" panose="020B0703020202090204" pitchFamily="34" charset="0"/>
            </a:endParaRPr>
          </a:p>
        </p:txBody>
      </p:sp>
      <p:sp>
        <p:nvSpPr>
          <p:cNvPr id="11" name="TextBox 11">
            <a:extLst>
              <a:ext uri="{FF2B5EF4-FFF2-40B4-BE49-F238E27FC236}">
                <a16:creationId xmlns:a16="http://schemas.microsoft.com/office/drawing/2014/main" id="{90B18E89-934B-A180-373C-743B3BB2C642}"/>
              </a:ext>
            </a:extLst>
          </p:cNvPr>
          <p:cNvSpPr txBox="1"/>
          <p:nvPr/>
        </p:nvSpPr>
        <p:spPr>
          <a:xfrm>
            <a:off x="8654906" y="1557525"/>
            <a:ext cx="4514589"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Addition Operations </a:t>
            </a:r>
            <a:endParaRPr lang="en-US" sz="2800">
              <a:solidFill>
                <a:srgbClr val="4472C4"/>
              </a:solidFill>
              <a:latin typeface="Trebuchet MS" panose="020B070302020209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336AAF1C-9A9D-D633-4853-0FE3D9B767AD}"/>
              </a:ext>
            </a:extLst>
          </p:cNvPr>
          <p:cNvPicPr>
            <a:picLocks noChangeAspect="1"/>
          </p:cNvPicPr>
          <p:nvPr/>
        </p:nvPicPr>
        <p:blipFill>
          <a:blip r:embed="rId5"/>
          <a:stretch>
            <a:fillRect/>
          </a:stretch>
        </p:blipFill>
        <p:spPr>
          <a:xfrm>
            <a:off x="8653723" y="2091259"/>
            <a:ext cx="5646498" cy="2863373"/>
          </a:xfrm>
          <a:prstGeom prst="rect">
            <a:avLst/>
          </a:prstGeom>
        </p:spPr>
      </p:pic>
      <p:sp>
        <p:nvSpPr>
          <p:cNvPr id="16" name="Date Placeholder 1">
            <a:extLst>
              <a:ext uri="{FF2B5EF4-FFF2-40B4-BE49-F238E27FC236}">
                <a16:creationId xmlns:a16="http://schemas.microsoft.com/office/drawing/2014/main" id="{B8FE47E5-FC12-CBF7-0443-DB5EC140EB6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pic>
        <p:nvPicPr>
          <p:cNvPr id="4" name="Picture 3" descr="A screenshot of a computer&#10;&#10;Description automatically generated">
            <a:extLst>
              <a:ext uri="{FF2B5EF4-FFF2-40B4-BE49-F238E27FC236}">
                <a16:creationId xmlns:a16="http://schemas.microsoft.com/office/drawing/2014/main" id="{935E1338-D210-4A8C-F7F8-BEC699482AA5}"/>
              </a:ext>
            </a:extLst>
          </p:cNvPr>
          <p:cNvPicPr>
            <a:picLocks noChangeAspect="1"/>
          </p:cNvPicPr>
          <p:nvPr/>
        </p:nvPicPr>
        <p:blipFill>
          <a:blip r:embed="rId6"/>
          <a:stretch>
            <a:fillRect/>
          </a:stretch>
        </p:blipFill>
        <p:spPr>
          <a:xfrm>
            <a:off x="8659254" y="6019671"/>
            <a:ext cx="6205666" cy="3205808"/>
          </a:xfrm>
          <a:prstGeom prst="rect">
            <a:avLst/>
          </a:prstGeom>
        </p:spPr>
      </p:pic>
      <p:sp>
        <p:nvSpPr>
          <p:cNvPr id="6" name="TextBox 11">
            <a:extLst>
              <a:ext uri="{FF2B5EF4-FFF2-40B4-BE49-F238E27FC236}">
                <a16:creationId xmlns:a16="http://schemas.microsoft.com/office/drawing/2014/main" id="{03DCA7A2-CF85-13C2-1757-62C267ED2A55}"/>
              </a:ext>
            </a:extLst>
          </p:cNvPr>
          <p:cNvSpPr txBox="1"/>
          <p:nvPr/>
        </p:nvSpPr>
        <p:spPr>
          <a:xfrm>
            <a:off x="8654906" y="5434457"/>
            <a:ext cx="4514589"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Subtraction Operations </a:t>
            </a:r>
            <a:endParaRPr lang="en-US" sz="2800">
              <a:solidFill>
                <a:srgbClr val="4472C4"/>
              </a:solidFill>
              <a:latin typeface="Trebuchet MS" panose="020B0703020202090204" pitchFamily="34" charset="0"/>
            </a:endParaRPr>
          </a:p>
        </p:txBody>
      </p:sp>
    </p:spTree>
    <p:extLst>
      <p:ext uri="{BB962C8B-B14F-4D97-AF65-F5344CB8AC3E}">
        <p14:creationId xmlns:p14="http://schemas.microsoft.com/office/powerpoint/2010/main" val="17249751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a:spAutoFit/>
          </a:bodyPr>
          <a:lstStyle/>
          <a:p>
            <a:r>
              <a:rPr lang="en-US" sz="6000" b="1"/>
              <a:t>Evidence of Completion </a:t>
            </a:r>
          </a:p>
        </p:txBody>
      </p:sp>
      <p:sp>
        <p:nvSpPr>
          <p:cNvPr id="3" name="Date Placeholder 2">
            <a:extLst>
              <a:ext uri="{FF2B5EF4-FFF2-40B4-BE49-F238E27FC236}">
                <a16:creationId xmlns:a16="http://schemas.microsoft.com/office/drawing/2014/main" id="{66D5DCBE-BF70-2D42-A454-F4C820657275}"/>
              </a:ext>
            </a:extLst>
          </p:cNvPr>
          <p:cNvSpPr>
            <a:spLocks noGrp="1"/>
          </p:cNvSpPr>
          <p:nvPr>
            <p:ph type="dt" sz="half" idx="11"/>
          </p:nvPr>
        </p:nvSpPr>
        <p:spPr/>
        <p:txBody>
          <a:bodyPr/>
          <a:lstStyle/>
          <a:p>
            <a:fld id="{F8E432F2-21BF-FC47-A824-601694F99D98}" type="datetime1">
              <a:rPr lang="en-US" smtClean="0"/>
              <a:t>12/7/2024</a:t>
            </a:fld>
            <a:endParaRPr lang="en-US"/>
          </a:p>
        </p:txBody>
      </p:sp>
      <p:sp>
        <p:nvSpPr>
          <p:cNvPr id="5" name="Slide Number Placeholder 4">
            <a:extLst>
              <a:ext uri="{FF2B5EF4-FFF2-40B4-BE49-F238E27FC236}">
                <a16:creationId xmlns:a16="http://schemas.microsoft.com/office/drawing/2014/main" id="{620A70C5-588E-3E40-97BC-0D3F81A8B28B}"/>
              </a:ext>
            </a:extLst>
          </p:cNvPr>
          <p:cNvSpPr>
            <a:spLocks noGrp="1"/>
          </p:cNvSpPr>
          <p:nvPr>
            <p:ph type="sldNum" sz="quarter" idx="12"/>
          </p:nvPr>
        </p:nvSpPr>
        <p:spPr/>
        <p:txBody>
          <a:bodyPr/>
          <a:lstStyle/>
          <a:p>
            <a:fld id="{6C7DB447-F667-7F4D-B9C9-B475A93CC50D}" type="slidenum">
              <a:rPr lang="en-US" smtClean="0"/>
              <a:pPr/>
              <a:t>46</a:t>
            </a:fld>
            <a:endParaRPr lang="en-US"/>
          </a:p>
        </p:txBody>
      </p:sp>
      <p:pic>
        <p:nvPicPr>
          <p:cNvPr id="14" name="Picture 13">
            <a:extLst>
              <a:ext uri="{FF2B5EF4-FFF2-40B4-BE49-F238E27FC236}">
                <a16:creationId xmlns:a16="http://schemas.microsoft.com/office/drawing/2014/main" id="{5A09459C-390E-EC4B-A414-41D575D5D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1631" y="0"/>
            <a:ext cx="3578387" cy="3578387"/>
          </a:xfrm>
          <a:prstGeom prst="rect">
            <a:avLst/>
          </a:prstGeom>
        </p:spPr>
      </p:pic>
      <p:sp>
        <p:nvSpPr>
          <p:cNvPr id="7" name="TextBox 11">
            <a:extLst>
              <a:ext uri="{FF2B5EF4-FFF2-40B4-BE49-F238E27FC236}">
                <a16:creationId xmlns:a16="http://schemas.microsoft.com/office/drawing/2014/main" id="{0A10962D-9AF7-6325-0D62-D854187E4532}"/>
              </a:ext>
            </a:extLst>
          </p:cNvPr>
          <p:cNvSpPr txBox="1"/>
          <p:nvPr/>
        </p:nvSpPr>
        <p:spPr>
          <a:xfrm>
            <a:off x="888769" y="1573183"/>
            <a:ext cx="3199357"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800">
                <a:solidFill>
                  <a:srgbClr val="4472C4"/>
                </a:solidFill>
                <a:latin typeface="Trebuchet MS"/>
              </a:rPr>
              <a:t>Teaching process </a:t>
            </a:r>
            <a:endParaRPr lang="en-US" sz="2800">
              <a:solidFill>
                <a:srgbClr val="4472C4"/>
              </a:solidFill>
              <a:latin typeface="Trebuchet MS" panose="020B0703020202090204" pitchFamily="34" charset="0"/>
            </a:endParaRPr>
          </a:p>
        </p:txBody>
      </p:sp>
      <p:sp>
        <p:nvSpPr>
          <p:cNvPr id="16" name="Date Placeholder 1">
            <a:extLst>
              <a:ext uri="{FF2B5EF4-FFF2-40B4-BE49-F238E27FC236}">
                <a16:creationId xmlns:a16="http://schemas.microsoft.com/office/drawing/2014/main" id="{B8FE47E5-FC12-CBF7-0443-DB5EC140EB6E}"/>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pic>
        <p:nvPicPr>
          <p:cNvPr id="6" name="Online Media 5" descr="Untitled">
            <a:hlinkClick r:id="" action="ppaction://media"/>
            <a:extLst>
              <a:ext uri="{FF2B5EF4-FFF2-40B4-BE49-F238E27FC236}">
                <a16:creationId xmlns:a16="http://schemas.microsoft.com/office/drawing/2014/main" id="{4F91260A-C47F-B447-B8FA-E342695936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7050" y="2303770"/>
            <a:ext cx="11452860" cy="7158038"/>
          </a:xfrm>
          <a:prstGeom prst="rect">
            <a:avLst/>
          </a:prstGeom>
        </p:spPr>
      </p:pic>
    </p:spTree>
    <p:extLst>
      <p:ext uri="{BB962C8B-B14F-4D97-AF65-F5344CB8AC3E}">
        <p14:creationId xmlns:p14="http://schemas.microsoft.com/office/powerpoint/2010/main" val="20584795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47</a:t>
            </a:fld>
            <a:endParaRPr lang="en-US"/>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154305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933450" y="2262114"/>
            <a:ext cx="15430500" cy="4647426"/>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ea typeface="+mn-lt"/>
                <a:cs typeface="+mn-lt"/>
              </a:rPr>
              <a:t>Unexpected behavior in the Text-to-Speech (TTS) Feature</a:t>
            </a:r>
            <a:endParaRPr lang="en-US" sz="2801" b="1">
              <a:solidFill>
                <a:srgbClr val="000000"/>
              </a:solidFill>
            </a:endParaRPr>
          </a:p>
          <a:p>
            <a:pPr lvl="2" fontAlgn="base"/>
            <a:endParaRPr lang="en-US" sz="3200">
              <a:solidFill>
                <a:srgbClr val="000000"/>
              </a:solidFill>
              <a:ea typeface="Calibri"/>
              <a:cs typeface="Calibri"/>
            </a:endParaRPr>
          </a:p>
          <a:p>
            <a:pPr lvl="2" algn="ctr" fontAlgn="base"/>
            <a:r>
              <a:rPr lang="en-US" sz="3200">
                <a:solidFill>
                  <a:srgbClr val="000000"/>
                </a:solidFill>
                <a:ea typeface="Calibri"/>
                <a:cs typeface="Calibri"/>
              </a:rPr>
              <a:t>Mitigation can be done by testing it further and finding the root cause and address that issue. </a:t>
            </a:r>
            <a:endParaRPr lang="en-US" sz="2800">
              <a:solidFill>
                <a:srgbClr val="000000"/>
              </a:solidFill>
              <a:ea typeface="Calibri"/>
              <a:cs typeface="Calibri"/>
            </a:endParaRPr>
          </a:p>
          <a:p>
            <a:pPr lvl="2" fontAlgn="base"/>
            <a:endParaRPr lang="en-US" sz="2800">
              <a:solidFill>
                <a:srgbClr val="000000"/>
              </a:solidFill>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33450" y="6222460"/>
            <a:ext cx="154305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1466850" y="5916616"/>
            <a:ext cx="14897100" cy="3170099"/>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Data Privacy and Security</a:t>
            </a:r>
          </a:p>
          <a:p>
            <a:pPr algn="ctr" fontAlgn="base"/>
            <a:endParaRPr lang="en-US" sz="3200" b="1">
              <a:solidFill>
                <a:srgbClr val="000000"/>
              </a:solidFill>
            </a:endParaRPr>
          </a:p>
          <a:p>
            <a:pPr algn="ctr" fontAlgn="base"/>
            <a:r>
              <a:rPr lang="en-US" sz="3200">
                <a:solidFill>
                  <a:srgbClr val="000000"/>
                </a:solidFill>
                <a:ea typeface="Calibri"/>
                <a:cs typeface="Calibri"/>
              </a:rPr>
              <a:t>Mitigated by</a:t>
            </a:r>
            <a:r>
              <a:rPr lang="en-US" sz="3200">
                <a:solidFill>
                  <a:srgbClr val="000000"/>
                </a:solidFill>
                <a:latin typeface="Trebuchet MS"/>
              </a:rPr>
              <a:t> </a:t>
            </a:r>
            <a:r>
              <a:rPr lang="en-US" sz="3200">
                <a:solidFill>
                  <a:srgbClr val="000000"/>
                </a:solidFill>
                <a:latin typeface="Trebuchet MS"/>
                <a:ea typeface="+mn-lt"/>
                <a:cs typeface="+mn-lt"/>
              </a:rPr>
              <a:t>l</a:t>
            </a:r>
            <a:r>
              <a:rPr lang="en-US" sz="3200">
                <a:solidFill>
                  <a:srgbClr val="000000"/>
                </a:solidFill>
                <a:ea typeface="+mn-lt"/>
                <a:cs typeface="+mn-lt"/>
              </a:rPr>
              <a:t>imiting data collection to only what is necessary</a:t>
            </a:r>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7" name="Date Placeholder 1">
            <a:extLst>
              <a:ext uri="{FF2B5EF4-FFF2-40B4-BE49-F238E27FC236}">
                <a16:creationId xmlns:a16="http://schemas.microsoft.com/office/drawing/2014/main" id="{761BE1C0-27A8-000A-E7F2-3FA5BCCEED67}"/>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Tree>
    <p:extLst>
      <p:ext uri="{BB962C8B-B14F-4D97-AF65-F5344CB8AC3E}">
        <p14:creationId xmlns:p14="http://schemas.microsoft.com/office/powerpoint/2010/main" val="1802942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9A94D-9DE4-E041-3277-48C68835D524}"/>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43383BF3-D927-309D-7327-F6E3C7D8881B}"/>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1BB5B07C-1DB4-D7EE-818B-5EA21B144858}"/>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1C0AC6B4-349C-466D-64A8-94B2F61A7AA6}"/>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AC4688D-4375-115B-E2BB-5F26769BB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4A7DB9EA-E6C7-A143-DC84-43BFAB7258C4}"/>
              </a:ext>
            </a:extLst>
          </p:cNvPr>
          <p:cNvSpPr/>
          <p:nvPr/>
        </p:nvSpPr>
        <p:spPr>
          <a:xfrm>
            <a:off x="605078" y="528856"/>
            <a:ext cx="13531440" cy="1015663"/>
          </a:xfrm>
          <a:prstGeom prst="rect">
            <a:avLst/>
          </a:prstGeom>
        </p:spPr>
        <p:txBody>
          <a:bodyPr wrap="square">
            <a:spAutoFit/>
          </a:bodyPr>
          <a:lstStyle/>
          <a:p>
            <a:r>
              <a:rPr lang="en-US" sz="6000" b="1"/>
              <a:t>What to Continue On…</a:t>
            </a:r>
            <a:endParaRPr lang="en-US" sz="23901"/>
          </a:p>
        </p:txBody>
      </p:sp>
      <p:sp>
        <p:nvSpPr>
          <p:cNvPr id="3" name="Date Placeholder 2">
            <a:extLst>
              <a:ext uri="{FF2B5EF4-FFF2-40B4-BE49-F238E27FC236}">
                <a16:creationId xmlns:a16="http://schemas.microsoft.com/office/drawing/2014/main" id="{3554C66A-C017-24A1-2D15-E18097D4938D}"/>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A517CD8F-88F2-6C1F-6466-56B03174B698}"/>
              </a:ext>
            </a:extLst>
          </p:cNvPr>
          <p:cNvSpPr>
            <a:spLocks noGrp="1"/>
          </p:cNvSpPr>
          <p:nvPr>
            <p:ph type="sldNum" sz="quarter" idx="12"/>
          </p:nvPr>
        </p:nvSpPr>
        <p:spPr/>
        <p:txBody>
          <a:bodyPr/>
          <a:lstStyle/>
          <a:p>
            <a:fld id="{6C7DB447-F667-7F4D-B9C9-B475A93CC50D}" type="slidenum">
              <a:rPr lang="en-US" smtClean="0"/>
              <a:pPr/>
              <a:t>48</a:t>
            </a:fld>
            <a:endParaRPr lang="en-US"/>
          </a:p>
        </p:txBody>
      </p:sp>
      <p:sp>
        <p:nvSpPr>
          <p:cNvPr id="12" name="TextBox 11">
            <a:extLst>
              <a:ext uri="{FF2B5EF4-FFF2-40B4-BE49-F238E27FC236}">
                <a16:creationId xmlns:a16="http://schemas.microsoft.com/office/drawing/2014/main" id="{92C7AA42-37AA-3FBD-E2FD-3B1411A4C8D3}"/>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Future Work</a:t>
            </a:r>
          </a:p>
        </p:txBody>
      </p:sp>
      <p:sp>
        <p:nvSpPr>
          <p:cNvPr id="6" name="Rectangle 5">
            <a:extLst>
              <a:ext uri="{FF2B5EF4-FFF2-40B4-BE49-F238E27FC236}">
                <a16:creationId xmlns:a16="http://schemas.microsoft.com/office/drawing/2014/main" id="{E657594A-D7D3-D323-40B5-03819A862C8B}"/>
              </a:ext>
            </a:extLst>
          </p:cNvPr>
          <p:cNvSpPr/>
          <p:nvPr/>
        </p:nvSpPr>
        <p:spPr>
          <a:xfrm>
            <a:off x="5243397" y="3053800"/>
            <a:ext cx="9011362" cy="1015663"/>
          </a:xfrm>
          <a:prstGeom prst="rect">
            <a:avLst/>
          </a:prstGeom>
        </p:spPr>
        <p:txBody>
          <a:bodyPr wrap="square" lIns="91440" tIns="45720" rIns="91440" bIns="45720" anchor="t">
            <a:spAutoFit/>
          </a:bodyPr>
          <a:lstStyle/>
          <a:p>
            <a:pPr fontAlgn="base"/>
            <a:endParaRPr lang="en-US" sz="2400" dirty="0">
              <a:latin typeface="Poppins" panose="00000500000000000000" pitchFamily="2" charset="0"/>
              <a:cs typeface="Poppins" panose="00000500000000000000" pitchFamily="2" charset="0"/>
            </a:endParaRPr>
          </a:p>
          <a:p>
            <a:pPr marL="457200" indent="-457200" fontAlgn="base">
              <a:buAutoNum type="arabicPeriod"/>
            </a:pPr>
            <a:r>
              <a:rPr lang="en-US" sz="3600" dirty="0">
                <a:latin typeface="Trebuchet MS"/>
                <a:ea typeface="Calibri"/>
                <a:cs typeface="Poppins"/>
              </a:rPr>
              <a:t>Fix pronunciation delay </a:t>
            </a:r>
            <a:r>
              <a:rPr lang="en-US" sz="3600" dirty="0">
                <a:latin typeface="Trebuchet MS"/>
                <a:cs typeface="Poppins"/>
              </a:rPr>
              <a:t>.</a:t>
            </a:r>
          </a:p>
        </p:txBody>
      </p:sp>
      <p:sp>
        <p:nvSpPr>
          <p:cNvPr id="8" name="Rectangle 7">
            <a:extLst>
              <a:ext uri="{FF2B5EF4-FFF2-40B4-BE49-F238E27FC236}">
                <a16:creationId xmlns:a16="http://schemas.microsoft.com/office/drawing/2014/main" id="{C7B20B2A-6115-A5E5-D88A-EC1166F6A054}"/>
              </a:ext>
            </a:extLst>
          </p:cNvPr>
          <p:cNvSpPr/>
          <p:nvPr/>
        </p:nvSpPr>
        <p:spPr>
          <a:xfrm>
            <a:off x="5264963" y="5081555"/>
            <a:ext cx="9011362" cy="1015663"/>
          </a:xfrm>
          <a:prstGeom prst="rect">
            <a:avLst/>
          </a:prstGeom>
        </p:spPr>
        <p:txBody>
          <a:bodyPr wrap="square" lIns="91440" tIns="45720" rIns="91440" bIns="45720" anchor="t">
            <a:spAutoFit/>
          </a:bodyPr>
          <a:lstStyle/>
          <a:p>
            <a:pPr fontAlgn="base"/>
            <a:endParaRPr lang="en-US" sz="2400" dirty="0">
              <a:latin typeface="Poppins" panose="00000500000000000000" pitchFamily="2" charset="0"/>
              <a:cs typeface="Poppins" panose="00000500000000000000" pitchFamily="2" charset="0"/>
            </a:endParaRPr>
          </a:p>
          <a:p>
            <a:pPr marL="514350" indent="-514350" fontAlgn="base">
              <a:buFont typeface="+mj-lt"/>
              <a:buAutoNum type="arabicPeriod" startAt="2"/>
            </a:pPr>
            <a:r>
              <a:rPr lang="en-US" sz="3600" dirty="0">
                <a:latin typeface="Trebuchet MS"/>
                <a:cs typeface="Poppins"/>
              </a:rPr>
              <a:t>Performance report generation.</a:t>
            </a:r>
          </a:p>
        </p:txBody>
      </p:sp>
      <p:sp>
        <p:nvSpPr>
          <p:cNvPr id="7" name="Rectangle 6">
            <a:extLst>
              <a:ext uri="{FF2B5EF4-FFF2-40B4-BE49-F238E27FC236}">
                <a16:creationId xmlns:a16="http://schemas.microsoft.com/office/drawing/2014/main" id="{DF17C3C9-CE05-E144-250A-04C04091244E}"/>
              </a:ext>
            </a:extLst>
          </p:cNvPr>
          <p:cNvSpPr/>
          <p:nvPr/>
        </p:nvSpPr>
        <p:spPr>
          <a:xfrm>
            <a:off x="5243397" y="4067403"/>
            <a:ext cx="9011362" cy="1015663"/>
          </a:xfrm>
          <a:prstGeom prst="rect">
            <a:avLst/>
          </a:prstGeom>
        </p:spPr>
        <p:txBody>
          <a:bodyPr wrap="square" lIns="91440" tIns="45720" rIns="91440" bIns="45720" anchor="t">
            <a:spAutoFit/>
          </a:bodyPr>
          <a:lstStyle/>
          <a:p>
            <a:pPr fontAlgn="base"/>
            <a:endParaRPr lang="en-US" sz="2400" dirty="0">
              <a:latin typeface="Poppins" panose="00000500000000000000" pitchFamily="2" charset="0"/>
              <a:cs typeface="Poppins" panose="00000500000000000000" pitchFamily="2" charset="0"/>
            </a:endParaRPr>
          </a:p>
          <a:p>
            <a:pPr marL="457200" indent="-457200" fontAlgn="base">
              <a:buAutoNum type="arabicPeriod"/>
            </a:pPr>
            <a:r>
              <a:rPr lang="en-US" sz="3600" dirty="0">
                <a:latin typeface="Trebuchet MS"/>
                <a:ea typeface="Calibri"/>
                <a:cs typeface="Poppins"/>
              </a:rPr>
              <a:t>Speech </a:t>
            </a:r>
            <a:r>
              <a:rPr lang="en-US" sz="3600" dirty="0">
                <a:latin typeface="Trebuchet MS"/>
                <a:cs typeface="Poppins"/>
              </a:rPr>
              <a:t>pronunciation detection.</a:t>
            </a:r>
          </a:p>
        </p:txBody>
      </p:sp>
      <p:sp>
        <p:nvSpPr>
          <p:cNvPr id="13" name="Date Placeholder 1">
            <a:extLst>
              <a:ext uri="{FF2B5EF4-FFF2-40B4-BE49-F238E27FC236}">
                <a16:creationId xmlns:a16="http://schemas.microsoft.com/office/drawing/2014/main" id="{CA750418-6EB0-D80E-68CB-6CFEB0F7DA29}"/>
              </a:ext>
            </a:extLst>
          </p:cNvPr>
          <p:cNvSpPr txBox="1">
            <a:spLocks/>
          </p:cNvSpPr>
          <p:nvPr/>
        </p:nvSpPr>
        <p:spPr>
          <a:xfrm>
            <a:off x="4086646" y="9654999"/>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IT21</a:t>
            </a:r>
            <a:r>
              <a:rPr lang="en-US" sz="2400">
                <a:solidFill>
                  <a:srgbClr val="93989C"/>
                </a:solidFill>
                <a:cs typeface="Poppins" panose="00000500000000000000" pitchFamily="2" charset="0"/>
              </a:rPr>
              <a:t>319174   |   </a:t>
            </a:r>
            <a:r>
              <a:rPr lang="en-US"/>
              <a:t>Dissanayake</a:t>
            </a:r>
            <a:r>
              <a:rPr lang="en-US" sz="2400">
                <a:solidFill>
                  <a:srgbClr val="93989C"/>
                </a:solidFill>
                <a:cs typeface="Poppins" panose="00000500000000000000" pitchFamily="2" charset="0"/>
              </a:rPr>
              <a:t> M.G.T.W |  24-25J-233</a:t>
            </a:r>
            <a:endParaRPr lang="en-US">
              <a:solidFill>
                <a:srgbClr val="93989C"/>
              </a:solidFill>
            </a:endParaRPr>
          </a:p>
        </p:txBody>
      </p:sp>
    </p:spTree>
    <p:extLst>
      <p:ext uri="{BB962C8B-B14F-4D97-AF65-F5344CB8AC3E}">
        <p14:creationId xmlns:p14="http://schemas.microsoft.com/office/powerpoint/2010/main" val="36759501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6" name="Rectangle 32">
            <a:extLst>
              <a:ext uri="{FF2B5EF4-FFF2-40B4-BE49-F238E27FC236}">
                <a16:creationId xmlns:a16="http://schemas.microsoft.com/office/drawing/2014/main" id="{0E0B3FB5-0CE2-8A44-9BD8-DFCFA9C04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34">
            <a:extLst>
              <a:ext uri="{FF2B5EF4-FFF2-40B4-BE49-F238E27FC236}">
                <a16:creationId xmlns:a16="http://schemas.microsoft.com/office/drawing/2014/main" id="{305219DC-F4D8-EA42-A28D-D13CADD67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8" name="Freeform: Shape 35">
              <a:extLst>
                <a:ext uri="{FF2B5EF4-FFF2-40B4-BE49-F238E27FC236}">
                  <a16:creationId xmlns:a16="http://schemas.microsoft.com/office/drawing/2014/main" id="{4A77A393-91C3-AE44-A62F-D2D13FE3B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6">
              <a:extLst>
                <a:ext uri="{FF2B5EF4-FFF2-40B4-BE49-F238E27FC236}">
                  <a16:creationId xmlns:a16="http://schemas.microsoft.com/office/drawing/2014/main" id="{214A1807-DBDC-9C4E-8759-2BE663581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38">
            <a:extLst>
              <a:ext uri="{FF2B5EF4-FFF2-40B4-BE49-F238E27FC236}">
                <a16:creationId xmlns:a16="http://schemas.microsoft.com/office/drawing/2014/main" id="{BAC36AE7-4F66-0E41-AD97-34B7E05E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40">
            <a:extLst>
              <a:ext uri="{FF2B5EF4-FFF2-40B4-BE49-F238E27FC236}">
                <a16:creationId xmlns:a16="http://schemas.microsoft.com/office/drawing/2014/main" id="{2A857571-2538-F745-853B-A65BF300E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1F1D7E8-ADD9-244E-8F5F-4E1DB93696D5}"/>
              </a:ext>
            </a:extLst>
          </p:cNvPr>
          <p:cNvGrpSpPr/>
          <p:nvPr/>
        </p:nvGrpSpPr>
        <p:grpSpPr>
          <a:xfrm>
            <a:off x="15353144" y="7431937"/>
            <a:ext cx="687560" cy="687560"/>
            <a:chOff x="5492751" y="2584451"/>
            <a:chExt cx="244475" cy="244475"/>
          </a:xfrm>
          <a:solidFill>
            <a:schemeClr val="bg1"/>
          </a:solidFill>
        </p:grpSpPr>
        <p:sp>
          <p:nvSpPr>
            <p:cNvPr id="24" name="Freeform 167">
              <a:extLst>
                <a:ext uri="{FF2B5EF4-FFF2-40B4-BE49-F238E27FC236}">
                  <a16:creationId xmlns:a16="http://schemas.microsoft.com/office/drawing/2014/main" id="{89116E17-B004-2E4C-8A93-03A2BF157B97}"/>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25" name="Freeform 168">
              <a:extLst>
                <a:ext uri="{FF2B5EF4-FFF2-40B4-BE49-F238E27FC236}">
                  <a16:creationId xmlns:a16="http://schemas.microsoft.com/office/drawing/2014/main" id="{36C58F0C-539C-CB45-B0F7-7FE31940C51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26" name="TextBox 25">
            <a:extLst>
              <a:ext uri="{FF2B5EF4-FFF2-40B4-BE49-F238E27FC236}">
                <a16:creationId xmlns:a16="http://schemas.microsoft.com/office/drawing/2014/main" id="{9E8BFF42-F549-AB4D-BEA0-7D8203A8D72A}"/>
              </a:ext>
            </a:extLst>
          </p:cNvPr>
          <p:cNvSpPr txBox="1"/>
          <p:nvPr/>
        </p:nvSpPr>
        <p:spPr>
          <a:xfrm>
            <a:off x="1" y="5882756"/>
            <a:ext cx="18288000" cy="1323439"/>
          </a:xfrm>
          <a:prstGeom prst="rect">
            <a:avLst/>
          </a:prstGeom>
          <a:noFill/>
        </p:spPr>
        <p:txBody>
          <a:bodyPr wrap="square" rtlCol="0">
            <a:spAutoFit/>
          </a:bodyPr>
          <a:lstStyle/>
          <a:p>
            <a:pPr algn="ctr"/>
            <a:r>
              <a:rPr lang="id-ID" sz="8000">
                <a:solidFill>
                  <a:schemeClr val="accent1"/>
                </a:solidFill>
                <a:cs typeface="Poppins" panose="00000500000000000000" pitchFamily="2" charset="0"/>
              </a:rPr>
              <a:t>IT21223594 |</a:t>
            </a:r>
            <a:r>
              <a:rPr lang="id-ID" sz="8000" err="1">
                <a:solidFill>
                  <a:schemeClr val="accent1"/>
                </a:solidFill>
                <a:cs typeface="Poppins" panose="00000500000000000000" pitchFamily="2" charset="0"/>
              </a:rPr>
              <a:t>Thalangama</a:t>
            </a:r>
            <a:r>
              <a:rPr lang="id-ID" sz="8000">
                <a:solidFill>
                  <a:schemeClr val="accent1"/>
                </a:solidFill>
                <a:cs typeface="Poppins" panose="00000500000000000000" pitchFamily="2" charset="0"/>
              </a:rPr>
              <a:t> T.P</a:t>
            </a:r>
          </a:p>
        </p:txBody>
      </p:sp>
      <p:sp>
        <p:nvSpPr>
          <p:cNvPr id="27" name="TextBox 26">
            <a:extLst>
              <a:ext uri="{FF2B5EF4-FFF2-40B4-BE49-F238E27FC236}">
                <a16:creationId xmlns:a16="http://schemas.microsoft.com/office/drawing/2014/main" id="{02EC338A-DAD0-CF40-A9E9-27C24300A6B9}"/>
              </a:ext>
            </a:extLst>
          </p:cNvPr>
          <p:cNvSpPr txBox="1"/>
          <p:nvPr/>
        </p:nvSpPr>
        <p:spPr>
          <a:xfrm>
            <a:off x="0" y="7329665"/>
            <a:ext cx="18288000" cy="646331"/>
          </a:xfrm>
          <a:prstGeom prst="rect">
            <a:avLst/>
          </a:prstGeom>
          <a:noFill/>
        </p:spPr>
        <p:txBody>
          <a:bodyPr wrap="square" rtlCol="0">
            <a:spAutoFit/>
          </a:bodyPr>
          <a:lstStyle/>
          <a:p>
            <a:pPr algn="ctr"/>
            <a:r>
              <a:rPr lang="en-US" sz="3600">
                <a:solidFill>
                  <a:schemeClr val="accent1"/>
                </a:solidFill>
                <a:latin typeface="+mj-lt"/>
              </a:rPr>
              <a:t>BSc (Hons) Degree in Information Technology (specialization in Software Engineering) </a:t>
            </a:r>
            <a:endParaRPr lang="en-US" sz="3600">
              <a:solidFill>
                <a:schemeClr val="accent1"/>
              </a:solidFill>
              <a:effectLst/>
              <a:latin typeface="+mj-lt"/>
            </a:endParaRPr>
          </a:p>
        </p:txBody>
      </p:sp>
      <p:pic>
        <p:nvPicPr>
          <p:cNvPr id="28" name="Picture 27">
            <a:extLst>
              <a:ext uri="{FF2B5EF4-FFF2-40B4-BE49-F238E27FC236}">
                <a16:creationId xmlns:a16="http://schemas.microsoft.com/office/drawing/2014/main" id="{DFCEE0BD-EC70-D748-9BC1-AC74C16A4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41" name="TextBox 40">
            <a:extLst>
              <a:ext uri="{FF2B5EF4-FFF2-40B4-BE49-F238E27FC236}">
                <a16:creationId xmlns:a16="http://schemas.microsoft.com/office/drawing/2014/main" id="{86AAFFCA-EB9B-1F45-B73B-4CB8E7EAEB7F}"/>
              </a:ext>
            </a:extLst>
          </p:cNvPr>
          <p:cNvSpPr txBox="1"/>
          <p:nvPr/>
        </p:nvSpPr>
        <p:spPr>
          <a:xfrm>
            <a:off x="2261062" y="4754880"/>
            <a:ext cx="184731" cy="369332"/>
          </a:xfrm>
          <a:prstGeom prst="rect">
            <a:avLst/>
          </a:prstGeom>
          <a:noFill/>
        </p:spPr>
        <p:txBody>
          <a:bodyPr wrap="none" rtlCol="0">
            <a:spAutoFit/>
          </a:bodyPr>
          <a:lstStyle/>
          <a:p>
            <a:endParaRPr lang="en-US"/>
          </a:p>
        </p:txBody>
      </p:sp>
      <p:sp>
        <p:nvSpPr>
          <p:cNvPr id="2" name="Date Placeholder 1">
            <a:extLst>
              <a:ext uri="{FF2B5EF4-FFF2-40B4-BE49-F238E27FC236}">
                <a16:creationId xmlns:a16="http://schemas.microsoft.com/office/drawing/2014/main" id="{76A3566B-C5C4-4C4D-BDC3-6CD747004457}"/>
              </a:ext>
            </a:extLst>
          </p:cNvPr>
          <p:cNvSpPr>
            <a:spLocks noGrp="1"/>
          </p:cNvSpPr>
          <p:nvPr>
            <p:ph type="dt" sz="half" idx="10"/>
          </p:nvPr>
        </p:nvSpPr>
        <p:spPr/>
        <p:txBody>
          <a:bodyPr/>
          <a:lstStyle/>
          <a:p>
            <a:fld id="{63C2C42A-D149-C44D-BE21-366FFDAECB95}" type="datetime1">
              <a:rPr lang="en-US" smtClean="0"/>
              <a:t>12/7/2024</a:t>
            </a:fld>
            <a:endParaRPr lang="en-US"/>
          </a:p>
        </p:txBody>
      </p:sp>
      <p:sp>
        <p:nvSpPr>
          <p:cNvPr id="3" name="Slide Number Placeholder 2">
            <a:extLst>
              <a:ext uri="{FF2B5EF4-FFF2-40B4-BE49-F238E27FC236}">
                <a16:creationId xmlns:a16="http://schemas.microsoft.com/office/drawing/2014/main" id="{B956C6FD-E0E0-B744-8375-1957FF83770F}"/>
              </a:ext>
            </a:extLst>
          </p:cNvPr>
          <p:cNvSpPr>
            <a:spLocks noGrp="1"/>
          </p:cNvSpPr>
          <p:nvPr>
            <p:ph type="sldNum" sz="quarter" idx="11"/>
          </p:nvPr>
        </p:nvSpPr>
        <p:spPr/>
        <p:txBody>
          <a:bodyPr/>
          <a:lstStyle/>
          <a:p>
            <a:fld id="{6C7DB447-F667-7F4D-B9C9-B475A93CC50D}" type="slidenum">
              <a:rPr lang="en-US" smtClean="0"/>
              <a:pPr/>
              <a:t>49</a:t>
            </a:fld>
            <a:endParaRPr lang="en-US"/>
          </a:p>
        </p:txBody>
      </p:sp>
      <p:pic>
        <p:nvPicPr>
          <p:cNvPr id="23" name="Picture 22">
            <a:extLst>
              <a:ext uri="{FF2B5EF4-FFF2-40B4-BE49-F238E27FC236}">
                <a16:creationId xmlns:a16="http://schemas.microsoft.com/office/drawing/2014/main" id="{DB2930CD-63C4-5E43-B043-5505E8A8DE27}"/>
              </a:ext>
            </a:extLst>
          </p:cNvPr>
          <p:cNvPicPr>
            <a:picLocks noChangeAspect="1"/>
          </p:cNvPicPr>
          <p:nvPr/>
        </p:nvPicPr>
        <p:blipFill rotWithShape="1">
          <a:blip r:embed="rId3">
            <a:extLst>
              <a:ext uri="{28A0092B-C50C-407E-A947-70E740481C1C}">
                <a14:useLocalDpi xmlns:a14="http://schemas.microsoft.com/office/drawing/2010/main" val="0"/>
              </a:ext>
            </a:extLst>
          </a:blip>
          <a:srcRect b="16714"/>
          <a:stretch/>
        </p:blipFill>
        <p:spPr>
          <a:xfrm>
            <a:off x="7354806" y="1378250"/>
            <a:ext cx="3578387" cy="3669378"/>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A86852EC-C553-C846-3131-412CC29A0AA8}"/>
              </a:ext>
            </a:extLst>
          </p:cNvPr>
          <p:cNvPicPr>
            <a:picLocks noChangeAspect="1"/>
          </p:cNvPicPr>
          <p:nvPr/>
        </p:nvPicPr>
        <p:blipFill rotWithShape="1">
          <a:blip r:embed="rId4"/>
          <a:srcRect t="90286" r="71976"/>
          <a:stretch/>
        </p:blipFill>
        <p:spPr>
          <a:xfrm>
            <a:off x="445629" y="9575286"/>
            <a:ext cx="2514600" cy="490308"/>
          </a:xfrm>
          <a:prstGeom prst="rect">
            <a:avLst/>
          </a:prstGeom>
        </p:spPr>
      </p:pic>
    </p:spTree>
    <p:extLst>
      <p:ext uri="{BB962C8B-B14F-4D97-AF65-F5344CB8AC3E}">
        <p14:creationId xmlns:p14="http://schemas.microsoft.com/office/powerpoint/2010/main" val="6993704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C75FD82-FDB3-C339-8602-F5CC3BBF83A8}"/>
              </a:ext>
            </a:extLst>
          </p:cNvPr>
          <p:cNvSpPr/>
          <p:nvPr/>
        </p:nvSpPr>
        <p:spPr>
          <a:xfrm>
            <a:off x="15591692" y="30480"/>
            <a:ext cx="2696308" cy="10287000"/>
          </a:xfrm>
          <a:prstGeom prst="rect">
            <a:avLst/>
          </a:prstGeom>
          <a:solidFill>
            <a:srgbClr val="049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3E7E563-39A2-F24F-B0CE-555C619B9F89}"/>
              </a:ext>
            </a:extLst>
          </p:cNvPr>
          <p:cNvSpPr>
            <a:spLocks noGrp="1"/>
          </p:cNvSpPr>
          <p:nvPr>
            <p:ph type="dt" sz="half" idx="11"/>
          </p:nvPr>
        </p:nvSpPr>
        <p:spPr>
          <a:xfrm>
            <a:off x="7086600" y="9643212"/>
            <a:ext cx="4114800" cy="547688"/>
          </a:xfrm>
        </p:spPr>
        <p:txBody>
          <a:bodyPr/>
          <a:lstStyle/>
          <a:p>
            <a:pPr algn="ctr"/>
            <a:fld id="{49977596-D2A7-EE40-A89E-85D3D09085D8}" type="datetime1">
              <a:rPr lang="en-US" smtClean="0"/>
              <a:pPr algn="ctr"/>
              <a:t>12/7/2024</a:t>
            </a:fld>
            <a:endParaRPr lang="en-US"/>
          </a:p>
        </p:txBody>
      </p:sp>
      <p:sp>
        <p:nvSpPr>
          <p:cNvPr id="3" name="Slide Number Placeholder 2">
            <a:extLst>
              <a:ext uri="{FF2B5EF4-FFF2-40B4-BE49-F238E27FC236}">
                <a16:creationId xmlns:a16="http://schemas.microsoft.com/office/drawing/2014/main" id="{F906D600-3A6A-3344-B422-DC2AC7A399C7}"/>
              </a:ext>
            </a:extLst>
          </p:cNvPr>
          <p:cNvSpPr>
            <a:spLocks noGrp="1"/>
          </p:cNvSpPr>
          <p:nvPr>
            <p:ph type="sldNum" sz="quarter" idx="12"/>
          </p:nvPr>
        </p:nvSpPr>
        <p:spPr/>
        <p:txBody>
          <a:bodyPr/>
          <a:lstStyle/>
          <a:p>
            <a:fld id="{6C7DB447-F667-7F4D-B9C9-B475A93CC50D}" type="slidenum">
              <a:rPr lang="en-US" smtClean="0"/>
              <a:pPr/>
              <a:t>5</a:t>
            </a:fld>
            <a:endParaRPr lang="en-US"/>
          </a:p>
        </p:txBody>
      </p:sp>
      <p:pic>
        <p:nvPicPr>
          <p:cNvPr id="31" name="Picture 30" descr="A white text with black text&#10;&#10;Description automatically generated">
            <a:extLst>
              <a:ext uri="{FF2B5EF4-FFF2-40B4-BE49-F238E27FC236}">
                <a16:creationId xmlns:a16="http://schemas.microsoft.com/office/drawing/2014/main" id="{DBD7CE68-22BA-881B-7C07-F6FDE9D3DC66}"/>
              </a:ext>
            </a:extLst>
          </p:cNvPr>
          <p:cNvPicPr>
            <a:picLocks noChangeAspect="1"/>
          </p:cNvPicPr>
          <p:nvPr/>
        </p:nvPicPr>
        <p:blipFill>
          <a:blip r:embed="rId2"/>
          <a:stretch>
            <a:fillRect/>
          </a:stretch>
        </p:blipFill>
        <p:spPr>
          <a:xfrm>
            <a:off x="4953484" y="2259859"/>
            <a:ext cx="7981950" cy="5828241"/>
          </a:xfrm>
          <a:prstGeom prst="rect">
            <a:avLst/>
          </a:prstGeom>
        </p:spPr>
      </p:pic>
      <p:pic>
        <p:nvPicPr>
          <p:cNvPr id="4" name="Picture 3">
            <a:extLst>
              <a:ext uri="{FF2B5EF4-FFF2-40B4-BE49-F238E27FC236}">
                <a16:creationId xmlns:a16="http://schemas.microsoft.com/office/drawing/2014/main" id="{30A2EDC2-8E28-5748-39AB-6AFAA32BF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78387" cy="3578387"/>
          </a:xfrm>
          <a:prstGeom prst="rect">
            <a:avLst/>
          </a:prstGeom>
        </p:spPr>
      </p:pic>
    </p:spTree>
    <p:extLst>
      <p:ext uri="{BB962C8B-B14F-4D97-AF65-F5344CB8AC3E}">
        <p14:creationId xmlns:p14="http://schemas.microsoft.com/office/powerpoint/2010/main" val="37341724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291531" y="2826329"/>
            <a:ext cx="13566350" cy="6247864"/>
          </a:xfrm>
          <a:prstGeom prst="rect">
            <a:avLst/>
          </a:prstGeom>
        </p:spPr>
        <p:txBody>
          <a:bodyPr wrap="square">
            <a:spAutoFit/>
          </a:bodyPr>
          <a:lstStyle/>
          <a:p>
            <a:pPr algn="ctr"/>
            <a:r>
              <a:rPr lang="en-US" sz="8000"/>
              <a:t>ENHANCING READABILITY AND  </a:t>
            </a:r>
          </a:p>
          <a:p>
            <a:pPr algn="ctr"/>
            <a:r>
              <a:rPr lang="en-US" sz="8000"/>
              <a:t>SPEAKING SKILLS IN DYSLEXIC ADOLESCENTS THROUGH </a:t>
            </a:r>
          </a:p>
          <a:p>
            <a:pPr algn="ctr"/>
            <a:r>
              <a:rPr lang="en-US" sz="8000"/>
              <a:t>PERSONALIZED SPEECH PACE​</a:t>
            </a:r>
            <a:endParaRPr lang="id-ID" sz="8000" b="1">
              <a:latin typeface="Poppins" panose="00000500000000000000" pitchFamily="2" charset="0"/>
              <a:cs typeface="Poppins" panose="00000500000000000000" pitchFamily="2" charset="0"/>
            </a:endParaRPr>
          </a:p>
        </p:txBody>
      </p:sp>
      <p:sp>
        <p:nvSpPr>
          <p:cNvPr id="2" name="Date Placeholder 1">
            <a:extLst>
              <a:ext uri="{FF2B5EF4-FFF2-40B4-BE49-F238E27FC236}">
                <a16:creationId xmlns:a16="http://schemas.microsoft.com/office/drawing/2014/main" id="{EEE6C521-062C-634E-B8EF-3C322ECBE75E}"/>
              </a:ext>
            </a:extLst>
          </p:cNvPr>
          <p:cNvSpPr>
            <a:spLocks noGrp="1"/>
          </p:cNvSpPr>
          <p:nvPr>
            <p:ph type="dt" sz="half" idx="10"/>
          </p:nvPr>
        </p:nvSpPr>
        <p:spPr/>
        <p:txBody>
          <a:bodyPr/>
          <a:lstStyle/>
          <a:p>
            <a:fld id="{A967B36A-0378-A44A-8A26-C7EE42976AE7}" type="datetime1">
              <a:rPr lang="en-US" smtClean="0"/>
              <a:t>12/7/2024</a:t>
            </a:fld>
            <a:endParaRPr lang="en-US"/>
          </a:p>
        </p:txBody>
      </p:sp>
      <p:sp>
        <p:nvSpPr>
          <p:cNvPr id="4" name="Slide Number Placeholder 3">
            <a:extLst>
              <a:ext uri="{FF2B5EF4-FFF2-40B4-BE49-F238E27FC236}">
                <a16:creationId xmlns:a16="http://schemas.microsoft.com/office/drawing/2014/main" id="{1089B2BF-F972-1948-8B21-A322B75DB7EE}"/>
              </a:ext>
            </a:extLst>
          </p:cNvPr>
          <p:cNvSpPr>
            <a:spLocks noGrp="1"/>
          </p:cNvSpPr>
          <p:nvPr>
            <p:ph type="sldNum" sz="quarter" idx="11"/>
          </p:nvPr>
        </p:nvSpPr>
        <p:spPr/>
        <p:txBody>
          <a:bodyPr/>
          <a:lstStyle/>
          <a:p>
            <a:fld id="{6C7DB447-F667-7F4D-B9C9-B475A93CC50D}" type="slidenum">
              <a:rPr lang="en-US" smtClean="0"/>
              <a:pPr/>
              <a:t>50</a:t>
            </a:fld>
            <a:endParaRPr lang="en-US"/>
          </a:p>
        </p:txBody>
      </p:sp>
      <p:sp>
        <p:nvSpPr>
          <p:cNvPr id="5" name="Date Placeholder 1">
            <a:extLst>
              <a:ext uri="{FF2B5EF4-FFF2-40B4-BE49-F238E27FC236}">
                <a16:creationId xmlns:a16="http://schemas.microsoft.com/office/drawing/2014/main" id="{5E4439BD-6CF4-5F7E-228E-D9C2D7CC32DB}"/>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a:t>
            </a:r>
            <a:r>
              <a:rPr lang="en-US" sz="2400">
                <a:solidFill>
                  <a:srgbClr val="93989C"/>
                </a:solidFill>
                <a:cs typeface="Poppins" panose="00000500000000000000" pitchFamily="2" charset="0"/>
              </a:rPr>
              <a:t>1223594   |   </a:t>
            </a:r>
            <a:r>
              <a:rPr lang="en-US">
                <a:solidFill>
                  <a:srgbClr val="93989C"/>
                </a:solidFill>
                <a:cs typeface="Poppins" panose="00000500000000000000" pitchFamily="2" charset="0"/>
              </a:rPr>
              <a:t>Thalangama T.P.</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10936356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3E11-C332-89A9-BB7E-71E5CBE29C86}"/>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97381E9-4998-E60F-29C0-FD90A82184BE}"/>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599FB45-E99A-D4E7-2004-8805121E2A4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0DB34D9E-5212-3B30-CD16-AC968796005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EEF6A678-D161-1AE3-FE1C-B56619C9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BE60894E-AD36-2056-D4B0-77E147329545}"/>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2" name="Date Placeholder 1">
            <a:extLst>
              <a:ext uri="{FF2B5EF4-FFF2-40B4-BE49-F238E27FC236}">
                <a16:creationId xmlns:a16="http://schemas.microsoft.com/office/drawing/2014/main" id="{A9B8DC80-A0B5-6E17-A498-D223D4D415C4}"/>
              </a:ext>
            </a:extLst>
          </p:cNvPr>
          <p:cNvSpPr>
            <a:spLocks noGrp="1"/>
          </p:cNvSpPr>
          <p:nvPr>
            <p:ph type="dt" sz="half" idx="11"/>
          </p:nvPr>
        </p:nvSpPr>
        <p:spPr/>
        <p:txBody>
          <a:bodyPr/>
          <a:lstStyle/>
          <a:p>
            <a:fld id="{DFAD93D6-B0DF-E843-9757-A546FF242ABA}" type="datetime1">
              <a:rPr lang="en-US" smtClean="0"/>
              <a:t>12/7/2024</a:t>
            </a:fld>
            <a:endParaRPr lang="en-US"/>
          </a:p>
        </p:txBody>
      </p:sp>
      <p:sp>
        <p:nvSpPr>
          <p:cNvPr id="4" name="Slide Number Placeholder 3">
            <a:extLst>
              <a:ext uri="{FF2B5EF4-FFF2-40B4-BE49-F238E27FC236}">
                <a16:creationId xmlns:a16="http://schemas.microsoft.com/office/drawing/2014/main" id="{538AB485-0E77-4C31-85B8-5D8C13F03DCD}"/>
              </a:ext>
            </a:extLst>
          </p:cNvPr>
          <p:cNvSpPr>
            <a:spLocks noGrp="1"/>
          </p:cNvSpPr>
          <p:nvPr>
            <p:ph type="sldNum" sz="quarter" idx="12"/>
          </p:nvPr>
        </p:nvSpPr>
        <p:spPr/>
        <p:txBody>
          <a:bodyPr/>
          <a:lstStyle/>
          <a:p>
            <a:fld id="{6C7DB447-F667-7F4D-B9C9-B475A93CC50D}" type="slidenum">
              <a:rPr lang="en-US" smtClean="0"/>
              <a:pPr/>
              <a:t>51</a:t>
            </a:fld>
            <a:endParaRPr lang="en-US"/>
          </a:p>
        </p:txBody>
      </p:sp>
      <p:sp>
        <p:nvSpPr>
          <p:cNvPr id="17" name="Rectangle 16">
            <a:extLst>
              <a:ext uri="{FF2B5EF4-FFF2-40B4-BE49-F238E27FC236}">
                <a16:creationId xmlns:a16="http://schemas.microsoft.com/office/drawing/2014/main" id="{098AE693-8F6F-42D7-EA71-91D01266ECC8}"/>
              </a:ext>
            </a:extLst>
          </p:cNvPr>
          <p:cNvSpPr/>
          <p:nvPr/>
        </p:nvSpPr>
        <p:spPr>
          <a:xfrm>
            <a:off x="5845629" y="2089569"/>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2" name="Rectangle 21">
            <a:extLst>
              <a:ext uri="{FF2B5EF4-FFF2-40B4-BE49-F238E27FC236}">
                <a16:creationId xmlns:a16="http://schemas.microsoft.com/office/drawing/2014/main" id="{2B26D69D-AE25-79DF-146C-A1E451D25D64}"/>
              </a:ext>
            </a:extLst>
          </p:cNvPr>
          <p:cNvSpPr/>
          <p:nvPr/>
        </p:nvSpPr>
        <p:spPr>
          <a:xfrm>
            <a:off x="4639129" y="4163903"/>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6" name="Arrow: Down 25">
            <a:extLst>
              <a:ext uri="{FF2B5EF4-FFF2-40B4-BE49-F238E27FC236}">
                <a16:creationId xmlns:a16="http://schemas.microsoft.com/office/drawing/2014/main" id="{0D8F5F01-FF3C-8A7A-98CA-95137822027A}"/>
              </a:ext>
            </a:extLst>
          </p:cNvPr>
          <p:cNvSpPr/>
          <p:nvPr/>
        </p:nvSpPr>
        <p:spPr>
          <a:xfrm>
            <a:off x="3132667" y="2921000"/>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06A918-E5D1-6E64-AA12-E4D07C9D1388}"/>
              </a:ext>
            </a:extLst>
          </p:cNvPr>
          <p:cNvSpPr/>
          <p:nvPr/>
        </p:nvSpPr>
        <p:spPr>
          <a:xfrm>
            <a:off x="5163224" y="5187356"/>
            <a:ext cx="37684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Problem</a:t>
            </a:r>
          </a:p>
        </p:txBody>
      </p:sp>
      <p:sp>
        <p:nvSpPr>
          <p:cNvPr id="29" name="Arrow: Down 28">
            <a:extLst>
              <a:ext uri="{FF2B5EF4-FFF2-40B4-BE49-F238E27FC236}">
                <a16:creationId xmlns:a16="http://schemas.microsoft.com/office/drawing/2014/main" id="{11B8DB37-536C-EAE2-397A-7A1E3A8EF07A}"/>
              </a:ext>
            </a:extLst>
          </p:cNvPr>
          <p:cNvSpPr/>
          <p:nvPr/>
        </p:nvSpPr>
        <p:spPr>
          <a:xfrm>
            <a:off x="4910665" y="5122333"/>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0754B8-6E3E-506D-4179-A7385E9CE19D}"/>
              </a:ext>
            </a:extLst>
          </p:cNvPr>
          <p:cNvSpPr/>
          <p:nvPr/>
        </p:nvSpPr>
        <p:spPr>
          <a:xfrm>
            <a:off x="3365500" y="2978546"/>
            <a:ext cx="3483841"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Gap</a:t>
            </a:r>
            <a:endParaRPr lang="en-US">
              <a:solidFill>
                <a:srgbClr val="298ADE"/>
              </a:solidFill>
            </a:endParaRPr>
          </a:p>
        </p:txBody>
      </p:sp>
      <p:sp>
        <p:nvSpPr>
          <p:cNvPr id="33" name="Arrow: Down 32">
            <a:extLst>
              <a:ext uri="{FF2B5EF4-FFF2-40B4-BE49-F238E27FC236}">
                <a16:creationId xmlns:a16="http://schemas.microsoft.com/office/drawing/2014/main" id="{17635428-8F10-8C0E-2704-1E899359068D}"/>
              </a:ext>
            </a:extLst>
          </p:cNvPr>
          <p:cNvSpPr/>
          <p:nvPr/>
        </p:nvSpPr>
        <p:spPr>
          <a:xfrm>
            <a:off x="6583535" y="7437868"/>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5DA73F-8ADE-91F3-12DF-1475EA0C4AFF}"/>
              </a:ext>
            </a:extLst>
          </p:cNvPr>
          <p:cNvSpPr/>
          <p:nvPr/>
        </p:nvSpPr>
        <p:spPr>
          <a:xfrm>
            <a:off x="7010496" y="7431937"/>
            <a:ext cx="42670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Solution with novelty</a:t>
            </a:r>
            <a:endParaRPr lang="en-US">
              <a:solidFill>
                <a:srgbClr val="298ADE"/>
              </a:solidFill>
            </a:endParaRPr>
          </a:p>
        </p:txBody>
      </p:sp>
      <p:sp>
        <p:nvSpPr>
          <p:cNvPr id="24" name="Rectangle 23">
            <a:extLst>
              <a:ext uri="{FF2B5EF4-FFF2-40B4-BE49-F238E27FC236}">
                <a16:creationId xmlns:a16="http://schemas.microsoft.com/office/drawing/2014/main" id="{A3B27C25-FA29-5E46-956B-B4500043EE7D}"/>
              </a:ext>
            </a:extLst>
          </p:cNvPr>
          <p:cNvSpPr/>
          <p:nvPr/>
        </p:nvSpPr>
        <p:spPr>
          <a:xfrm>
            <a:off x="709708" y="1789112"/>
            <a:ext cx="9383582" cy="1081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D07CF5BF-5358-4748-80B5-9FBD13F2BA4E}"/>
              </a:ext>
            </a:extLst>
          </p:cNvPr>
          <p:cNvSpPr/>
          <p:nvPr/>
        </p:nvSpPr>
        <p:spPr>
          <a:xfrm>
            <a:off x="833991" y="2026370"/>
            <a:ext cx="9259299" cy="646331"/>
          </a:xfrm>
          <a:prstGeom prst="rect">
            <a:avLst/>
          </a:prstGeom>
        </p:spPr>
        <p:txBody>
          <a:bodyPr wrap="square" lIns="91440" tIns="45720" rIns="91440" bIns="45720" anchor="t">
            <a:spAutoFit/>
          </a:bodyPr>
          <a:lstStyle/>
          <a:p>
            <a:pPr fontAlgn="base"/>
            <a:r>
              <a:rPr lang="en-US" sz="3600">
                <a:ea typeface="Calibri"/>
                <a:cs typeface="Calibri"/>
              </a:rPr>
              <a:t>Speech Pace and Dyslexia – Why does it matter?</a:t>
            </a:r>
            <a:endParaRPr lang="en-US">
              <a:ea typeface="Calibri" panose="020F0502020204030204"/>
              <a:cs typeface="Calibri" panose="020F0502020204030204"/>
            </a:endParaRPr>
          </a:p>
        </p:txBody>
      </p:sp>
      <p:sp>
        <p:nvSpPr>
          <p:cNvPr id="32" name="Rectangle 31">
            <a:extLst>
              <a:ext uri="{FF2B5EF4-FFF2-40B4-BE49-F238E27FC236}">
                <a16:creationId xmlns:a16="http://schemas.microsoft.com/office/drawing/2014/main" id="{043AE663-4D29-A945-986F-92AED960B936}"/>
              </a:ext>
            </a:extLst>
          </p:cNvPr>
          <p:cNvSpPr/>
          <p:nvPr/>
        </p:nvSpPr>
        <p:spPr>
          <a:xfrm>
            <a:off x="2174139" y="3982230"/>
            <a:ext cx="12095381" cy="10819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E27A3D4-79D7-5345-86D1-2CEA91AF02B5}"/>
              </a:ext>
            </a:extLst>
          </p:cNvPr>
          <p:cNvSpPr/>
          <p:nvPr/>
        </p:nvSpPr>
        <p:spPr>
          <a:xfrm>
            <a:off x="1757941" y="4180008"/>
            <a:ext cx="11504604" cy="646331"/>
          </a:xfrm>
          <a:prstGeom prst="rect">
            <a:avLst/>
          </a:prstGeom>
        </p:spPr>
        <p:txBody>
          <a:bodyPr wrap="square" lIns="91440" tIns="45720" rIns="91440" bIns="45720" anchor="t">
            <a:spAutoFit/>
          </a:bodyPr>
          <a:lstStyle/>
          <a:p>
            <a:pPr algn="ctr"/>
            <a:r>
              <a:rPr lang="en-US" sz="3600">
                <a:ea typeface="Calibri"/>
                <a:cs typeface="Calibri"/>
              </a:rPr>
              <a:t>Limits in personalized speech pace in existing methods</a:t>
            </a:r>
            <a:endParaRPr lang="en-US"/>
          </a:p>
        </p:txBody>
      </p:sp>
      <p:sp>
        <p:nvSpPr>
          <p:cNvPr id="36" name="Rectangle 35">
            <a:extLst>
              <a:ext uri="{FF2B5EF4-FFF2-40B4-BE49-F238E27FC236}">
                <a16:creationId xmlns:a16="http://schemas.microsoft.com/office/drawing/2014/main" id="{9A6AD96F-A812-5A4E-ABF9-CBDFED3D4DBC}"/>
              </a:ext>
            </a:extLst>
          </p:cNvPr>
          <p:cNvSpPr/>
          <p:nvPr/>
        </p:nvSpPr>
        <p:spPr>
          <a:xfrm>
            <a:off x="3517294" y="6217894"/>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A3E626CF-0AD9-B74C-9325-CB7E5CC35DD5}"/>
              </a:ext>
            </a:extLst>
          </p:cNvPr>
          <p:cNvSpPr/>
          <p:nvPr/>
        </p:nvSpPr>
        <p:spPr>
          <a:xfrm>
            <a:off x="4547098" y="6135914"/>
            <a:ext cx="10680507" cy="1200329"/>
          </a:xfrm>
          <a:prstGeom prst="rect">
            <a:avLst/>
          </a:prstGeom>
        </p:spPr>
        <p:txBody>
          <a:bodyPr wrap="square" lIns="91440" tIns="45720" rIns="91440" bIns="45720" anchor="t">
            <a:spAutoFit/>
          </a:bodyPr>
          <a:lstStyle/>
          <a:p>
            <a:r>
              <a:rPr lang="en-US" sz="3600">
                <a:ea typeface="+mn-lt"/>
                <a:cs typeface="+mn-lt"/>
              </a:rPr>
              <a:t>How can we leverage the latest technology trends</a:t>
            </a:r>
            <a:endParaRPr lang="en-US">
              <a:ea typeface="+mn-lt"/>
              <a:cs typeface="+mn-lt"/>
            </a:endParaRPr>
          </a:p>
          <a:p>
            <a:r>
              <a:rPr lang="en-US" sz="3600">
                <a:ea typeface="+mn-lt"/>
                <a:cs typeface="+mn-lt"/>
              </a:rPr>
              <a:t>How can we exceed and overcome current limitations</a:t>
            </a:r>
            <a:endParaRPr lang="en-US">
              <a:ea typeface="+mn-lt"/>
              <a:cs typeface="+mn-lt"/>
            </a:endParaRPr>
          </a:p>
        </p:txBody>
      </p:sp>
      <p:sp>
        <p:nvSpPr>
          <p:cNvPr id="38" name="Rectangle 37">
            <a:extLst>
              <a:ext uri="{FF2B5EF4-FFF2-40B4-BE49-F238E27FC236}">
                <a16:creationId xmlns:a16="http://schemas.microsoft.com/office/drawing/2014/main" id="{47A6430F-B27C-9549-B482-33FD8BA4B78D}"/>
              </a:ext>
            </a:extLst>
          </p:cNvPr>
          <p:cNvSpPr/>
          <p:nvPr/>
        </p:nvSpPr>
        <p:spPr>
          <a:xfrm>
            <a:off x="4170924" y="8497180"/>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3A6935D-FFBB-6448-85F9-567585E5D11A}"/>
              </a:ext>
            </a:extLst>
          </p:cNvPr>
          <p:cNvSpPr/>
          <p:nvPr/>
        </p:nvSpPr>
        <p:spPr>
          <a:xfrm>
            <a:off x="4910665" y="8694134"/>
            <a:ext cx="10680507" cy="646331"/>
          </a:xfrm>
          <a:prstGeom prst="rect">
            <a:avLst/>
          </a:prstGeom>
        </p:spPr>
        <p:txBody>
          <a:bodyPr wrap="square" lIns="91440" tIns="45720" rIns="91440" bIns="45720" anchor="t">
            <a:spAutoFit/>
          </a:bodyPr>
          <a:lstStyle/>
          <a:p>
            <a:r>
              <a:rPr lang="en-US" sz="3600">
                <a:ea typeface="Calibri"/>
                <a:cs typeface="Calibri"/>
              </a:rPr>
              <a:t>Speech Pace Detection using Deep Learning.</a:t>
            </a:r>
            <a:endParaRPr lang="en-US"/>
          </a:p>
        </p:txBody>
      </p:sp>
      <p:sp>
        <p:nvSpPr>
          <p:cNvPr id="8" name="Date Placeholder 1">
            <a:extLst>
              <a:ext uri="{FF2B5EF4-FFF2-40B4-BE49-F238E27FC236}">
                <a16:creationId xmlns:a16="http://schemas.microsoft.com/office/drawing/2014/main" id="{F6356729-679C-15FA-F52B-ACA91E2B41BB}"/>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Tree>
    <p:extLst>
      <p:ext uri="{BB962C8B-B14F-4D97-AF65-F5344CB8AC3E}">
        <p14:creationId xmlns:p14="http://schemas.microsoft.com/office/powerpoint/2010/main" val="4377890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12" name="TextBox 11">
            <a:extLst>
              <a:ext uri="{FF2B5EF4-FFF2-40B4-BE49-F238E27FC236}">
                <a16:creationId xmlns:a16="http://schemas.microsoft.com/office/drawing/2014/main" id="{815C3197-C396-9040-BB9E-2CC17129221E}"/>
              </a:ext>
            </a:extLst>
          </p:cNvPr>
          <p:cNvSpPr txBox="1"/>
          <p:nvPr/>
        </p:nvSpPr>
        <p:spPr>
          <a:xfrm>
            <a:off x="440090" y="418431"/>
            <a:ext cx="8824697" cy="1015663"/>
          </a:xfrm>
          <a:prstGeom prst="rect">
            <a:avLst/>
          </a:prstGeom>
          <a:noFill/>
        </p:spPr>
        <p:txBody>
          <a:bodyPr wrap="square" rtlCol="0">
            <a:spAutoFit/>
          </a:bodyPr>
          <a:lstStyle/>
          <a:p>
            <a:r>
              <a:rPr lang="id-ID" sz="6000" b="1">
                <a:solidFill>
                  <a:schemeClr val="tx1">
                    <a:lumMod val="75000"/>
                    <a:lumOff val="25000"/>
                  </a:schemeClr>
                </a:solidFill>
                <a:cs typeface="Poppins" panose="00000500000000000000" pitchFamily="2" charset="0"/>
              </a:rPr>
              <a:t>Objectives</a:t>
            </a:r>
          </a:p>
        </p:txBody>
      </p:sp>
      <p:sp>
        <p:nvSpPr>
          <p:cNvPr id="7" name="Rectangle 6">
            <a:extLst>
              <a:ext uri="{FF2B5EF4-FFF2-40B4-BE49-F238E27FC236}">
                <a16:creationId xmlns:a16="http://schemas.microsoft.com/office/drawing/2014/main" id="{5CD069DD-F995-D940-9441-D4614478E912}"/>
              </a:ext>
            </a:extLst>
          </p:cNvPr>
          <p:cNvSpPr/>
          <p:nvPr/>
        </p:nvSpPr>
        <p:spPr>
          <a:xfrm>
            <a:off x="1260507" y="1664205"/>
            <a:ext cx="9144000" cy="708014"/>
          </a:xfrm>
          <a:prstGeom prst="rect">
            <a:avLst/>
          </a:prstGeom>
        </p:spPr>
        <p:txBody>
          <a:bodyPr>
            <a:spAutoFit/>
          </a:bodyPr>
          <a:lstStyle/>
          <a:p>
            <a:r>
              <a:rPr lang="en-US" sz="4001" b="1">
                <a:solidFill>
                  <a:srgbClr val="049BEB"/>
                </a:solidFill>
                <a:cs typeface="Poppins" panose="00000500000000000000" pitchFamily="2" charset="0"/>
              </a:rPr>
              <a:t>SPECIFIC OBJECTIVE</a:t>
            </a:r>
          </a:p>
        </p:txBody>
      </p:sp>
      <p:sp>
        <p:nvSpPr>
          <p:cNvPr id="16" name="Rectangle 15">
            <a:extLst>
              <a:ext uri="{FF2B5EF4-FFF2-40B4-BE49-F238E27FC236}">
                <a16:creationId xmlns:a16="http://schemas.microsoft.com/office/drawing/2014/main" id="{A1408056-C826-BD45-BA96-F4695C329BF0}"/>
              </a:ext>
            </a:extLst>
          </p:cNvPr>
          <p:cNvSpPr/>
          <p:nvPr/>
        </p:nvSpPr>
        <p:spPr>
          <a:xfrm>
            <a:off x="1260507" y="4193485"/>
            <a:ext cx="9144000" cy="708014"/>
          </a:xfrm>
          <a:prstGeom prst="rect">
            <a:avLst/>
          </a:prstGeom>
        </p:spPr>
        <p:txBody>
          <a:bodyPr>
            <a:spAutoFit/>
          </a:bodyPr>
          <a:lstStyle/>
          <a:p>
            <a:r>
              <a:rPr lang="en-US" sz="4001" b="1">
                <a:solidFill>
                  <a:srgbClr val="049BEB"/>
                </a:solidFill>
                <a:cs typeface="Poppins" panose="00000500000000000000" pitchFamily="2" charset="0"/>
              </a:rPr>
              <a:t>SUB OBJECTIVES </a:t>
            </a:r>
          </a:p>
        </p:txBody>
      </p:sp>
      <p:sp>
        <p:nvSpPr>
          <p:cNvPr id="11" name="Rectangle 10">
            <a:extLst>
              <a:ext uri="{FF2B5EF4-FFF2-40B4-BE49-F238E27FC236}">
                <a16:creationId xmlns:a16="http://schemas.microsoft.com/office/drawing/2014/main" id="{67A7738B-92C7-C941-B061-2528103394BD}"/>
              </a:ext>
            </a:extLst>
          </p:cNvPr>
          <p:cNvSpPr/>
          <p:nvPr/>
        </p:nvSpPr>
        <p:spPr>
          <a:xfrm>
            <a:off x="1260507" y="2709193"/>
            <a:ext cx="10906029" cy="1323696"/>
          </a:xfrm>
          <a:prstGeom prst="rect">
            <a:avLst/>
          </a:prstGeom>
        </p:spPr>
        <p:txBody>
          <a:bodyPr wrap="square">
            <a:spAutoFit/>
          </a:bodyPr>
          <a:lstStyle/>
          <a:p>
            <a:r>
              <a:rPr lang="en-US" sz="4001">
                <a:latin typeface="Poppins" panose="00000500000000000000" pitchFamily="2" charset="0"/>
                <a:cs typeface="Poppins" panose="00000500000000000000" pitchFamily="2" charset="0"/>
              </a:rPr>
              <a:t>Develop AI speech pace system for personalized learning</a:t>
            </a:r>
          </a:p>
        </p:txBody>
      </p:sp>
      <p:sp>
        <p:nvSpPr>
          <p:cNvPr id="18" name="Rectangle 17">
            <a:extLst>
              <a:ext uri="{FF2B5EF4-FFF2-40B4-BE49-F238E27FC236}">
                <a16:creationId xmlns:a16="http://schemas.microsoft.com/office/drawing/2014/main" id="{7C373460-F6AA-474B-A402-68F8DE665B68}"/>
              </a:ext>
            </a:extLst>
          </p:cNvPr>
          <p:cNvSpPr/>
          <p:nvPr/>
        </p:nvSpPr>
        <p:spPr>
          <a:xfrm>
            <a:off x="1260507" y="5062096"/>
            <a:ext cx="10906029" cy="584775"/>
          </a:xfrm>
          <a:prstGeom prst="rect">
            <a:avLst/>
          </a:prstGeom>
        </p:spPr>
        <p:txBody>
          <a:bodyPr wrap="square">
            <a:spAutoFit/>
          </a:bodyPr>
          <a:lstStyle/>
          <a:p>
            <a:pPr marL="571529" indent="-571529">
              <a:buFont typeface="Wingdings" pitchFamily="2" charset="2"/>
              <a:buChar char="Ø"/>
            </a:pPr>
            <a:r>
              <a:rPr lang="en-US" sz="3200">
                <a:latin typeface="Poppins" panose="00000500000000000000" pitchFamily="2" charset="0"/>
                <a:cs typeface="Poppins" panose="00000500000000000000" pitchFamily="2" charset="0"/>
              </a:rPr>
              <a:t>Detect speech pace through voice data.</a:t>
            </a:r>
            <a:endParaRPr lang="id-ID" sz="3200">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550004E6-5D34-FE4B-9F60-94ADD5D62E0E}"/>
              </a:ext>
            </a:extLst>
          </p:cNvPr>
          <p:cNvSpPr/>
          <p:nvPr/>
        </p:nvSpPr>
        <p:spPr>
          <a:xfrm>
            <a:off x="1260507" y="5852126"/>
            <a:ext cx="10906029" cy="646331"/>
          </a:xfrm>
          <a:prstGeom prst="rect">
            <a:avLst/>
          </a:prstGeom>
        </p:spPr>
        <p:txBody>
          <a:bodyPr wrap="square">
            <a:spAutoFit/>
          </a:bodyPr>
          <a:lstStyle/>
          <a:p>
            <a:pPr marL="571529" indent="-571529">
              <a:buFont typeface="Wingdings" pitchFamily="2" charset="2"/>
              <a:buChar char="Ø"/>
            </a:pPr>
            <a:r>
              <a:rPr lang="en-US" sz="3200">
                <a:latin typeface="Poppins" panose="00000500000000000000" pitchFamily="2" charset="0"/>
                <a:cs typeface="Poppins" panose="00000500000000000000" pitchFamily="2" charset="0"/>
              </a:rPr>
              <a:t>Analyzing</a:t>
            </a:r>
            <a:r>
              <a:rPr lang="en-US" sz="3600">
                <a:latin typeface="Poppins" panose="00000500000000000000" pitchFamily="2" charset="0"/>
                <a:cs typeface="Poppins" panose="00000500000000000000" pitchFamily="2" charset="0"/>
              </a:rPr>
              <a:t> voice features.</a:t>
            </a:r>
            <a:endParaRPr lang="id-ID" sz="3600">
              <a:latin typeface="Poppins" panose="00000500000000000000" pitchFamily="2" charset="0"/>
              <a:cs typeface="Poppins" panose="00000500000000000000" pitchFamily="2" charset="0"/>
            </a:endParaRPr>
          </a:p>
        </p:txBody>
      </p:sp>
      <p:sp>
        <p:nvSpPr>
          <p:cNvPr id="21" name="Rectangle 20">
            <a:extLst>
              <a:ext uri="{FF2B5EF4-FFF2-40B4-BE49-F238E27FC236}">
                <a16:creationId xmlns:a16="http://schemas.microsoft.com/office/drawing/2014/main" id="{B1066700-9F7E-7544-805D-E3C63906A97C}"/>
              </a:ext>
            </a:extLst>
          </p:cNvPr>
          <p:cNvSpPr/>
          <p:nvPr/>
        </p:nvSpPr>
        <p:spPr>
          <a:xfrm>
            <a:off x="1260507" y="6620028"/>
            <a:ext cx="10906029" cy="1200329"/>
          </a:xfrm>
          <a:prstGeom prst="rect">
            <a:avLst/>
          </a:prstGeom>
        </p:spPr>
        <p:txBody>
          <a:bodyPr wrap="square">
            <a:spAutoFit/>
          </a:bodyPr>
          <a:lstStyle/>
          <a:p>
            <a:pPr marL="571529" indent="-571529">
              <a:buFont typeface="Wingdings" pitchFamily="2" charset="2"/>
              <a:buChar char="Ø"/>
            </a:pPr>
            <a:r>
              <a:rPr lang="en-US" sz="3600">
                <a:latin typeface="Poppins" panose="00000500000000000000" pitchFamily="2" charset="0"/>
                <a:cs typeface="Poppins" panose="00000500000000000000" pitchFamily="2" charset="0"/>
              </a:rPr>
              <a:t>Integrating detected speech pace with text to </a:t>
            </a:r>
            <a:r>
              <a:rPr lang="en-US" sz="3200">
                <a:latin typeface="Poppins" panose="00000500000000000000" pitchFamily="2" charset="0"/>
                <a:cs typeface="Poppins" panose="00000500000000000000" pitchFamily="2" charset="0"/>
              </a:rPr>
              <a:t>speech</a:t>
            </a:r>
            <a:r>
              <a:rPr lang="en-US" sz="3600">
                <a:latin typeface="Poppins" panose="00000500000000000000" pitchFamily="2" charset="0"/>
                <a:cs typeface="Poppins" panose="00000500000000000000" pitchFamily="2" charset="0"/>
              </a:rPr>
              <a:t>(TTS) model</a:t>
            </a:r>
            <a:endParaRPr lang="id-ID" sz="3600">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BEE2363C-5E72-1B4E-89AC-EB15326FF2DE}"/>
              </a:ext>
            </a:extLst>
          </p:cNvPr>
          <p:cNvSpPr/>
          <p:nvPr/>
        </p:nvSpPr>
        <p:spPr>
          <a:xfrm>
            <a:off x="1260507" y="7917782"/>
            <a:ext cx="10906029" cy="1200329"/>
          </a:xfrm>
          <a:prstGeom prst="rect">
            <a:avLst/>
          </a:prstGeom>
        </p:spPr>
        <p:txBody>
          <a:bodyPr wrap="square">
            <a:spAutoFit/>
          </a:bodyPr>
          <a:lstStyle/>
          <a:p>
            <a:pPr marL="571529" indent="-571529">
              <a:buFont typeface="Wingdings" pitchFamily="2" charset="2"/>
              <a:buChar char="Ø"/>
            </a:pPr>
            <a:r>
              <a:rPr lang="en-US" sz="3600">
                <a:latin typeface="Poppins" panose="00000500000000000000" pitchFamily="2" charset="0"/>
                <a:cs typeface="Poppins" panose="00000500000000000000" pitchFamily="2" charset="0"/>
              </a:rPr>
              <a:t>System </a:t>
            </a:r>
            <a:r>
              <a:rPr lang="en-US" sz="3200">
                <a:latin typeface="Poppins" panose="00000500000000000000" pitchFamily="2" charset="0"/>
                <a:cs typeface="Poppins" panose="00000500000000000000" pitchFamily="2" charset="0"/>
              </a:rPr>
              <a:t>evaluation</a:t>
            </a:r>
            <a:r>
              <a:rPr lang="en-US" sz="3600">
                <a:latin typeface="Poppins" panose="00000500000000000000" pitchFamily="2" charset="0"/>
                <a:cs typeface="Poppins" panose="00000500000000000000" pitchFamily="2" charset="0"/>
              </a:rPr>
              <a:t> and validation. </a:t>
            </a:r>
          </a:p>
          <a:p>
            <a:pPr marL="571529" indent="-571529">
              <a:buFont typeface="Wingdings" pitchFamily="2" charset="2"/>
              <a:buChar char="Ø"/>
            </a:pPr>
            <a:endParaRPr lang="id-ID" sz="3600">
              <a:latin typeface="Poppins" panose="00000500000000000000" pitchFamily="2" charset="0"/>
              <a:cs typeface="Poppins" panose="00000500000000000000" pitchFamily="2" charset="0"/>
            </a:endParaRPr>
          </a:p>
        </p:txBody>
      </p:sp>
      <p:pic>
        <p:nvPicPr>
          <p:cNvPr id="4" name="Picture 3" descr="A person speaking into a microphone&#10;&#10;Description automatically generated">
            <a:extLst>
              <a:ext uri="{FF2B5EF4-FFF2-40B4-BE49-F238E27FC236}">
                <a16:creationId xmlns:a16="http://schemas.microsoft.com/office/drawing/2014/main" id="{9E393B0E-D139-ACAE-9752-DFC2D597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9904" y="3248885"/>
            <a:ext cx="5206482" cy="5206482"/>
          </a:xfrm>
          <a:prstGeom prst="rect">
            <a:avLst/>
          </a:prstGeom>
        </p:spPr>
      </p:pic>
      <p:sp>
        <p:nvSpPr>
          <p:cNvPr id="2" name="Date Placeholder 1">
            <a:extLst>
              <a:ext uri="{FF2B5EF4-FFF2-40B4-BE49-F238E27FC236}">
                <a16:creationId xmlns:a16="http://schemas.microsoft.com/office/drawing/2014/main" id="{AF3116F1-042B-4F46-8442-9AD4D1906092}"/>
              </a:ext>
            </a:extLst>
          </p:cNvPr>
          <p:cNvSpPr>
            <a:spLocks noGrp="1"/>
          </p:cNvSpPr>
          <p:nvPr>
            <p:ph type="dt" sz="half" idx="11"/>
          </p:nvPr>
        </p:nvSpPr>
        <p:spPr/>
        <p:txBody>
          <a:bodyPr/>
          <a:lstStyle/>
          <a:p>
            <a:fld id="{110D4215-9896-D748-B3CE-6AE9886AA65E}" type="datetime1">
              <a:rPr lang="en-US" smtClean="0"/>
              <a:t>12/7/2024</a:t>
            </a:fld>
            <a:endParaRPr lang="en-US"/>
          </a:p>
        </p:txBody>
      </p:sp>
      <p:sp>
        <p:nvSpPr>
          <p:cNvPr id="5" name="Slide Number Placeholder 4">
            <a:extLst>
              <a:ext uri="{FF2B5EF4-FFF2-40B4-BE49-F238E27FC236}">
                <a16:creationId xmlns:a16="http://schemas.microsoft.com/office/drawing/2014/main" id="{B03848E4-6C03-5D46-95EA-44C09E844B2F}"/>
              </a:ext>
            </a:extLst>
          </p:cNvPr>
          <p:cNvSpPr>
            <a:spLocks noGrp="1"/>
          </p:cNvSpPr>
          <p:nvPr>
            <p:ph type="sldNum" sz="quarter" idx="12"/>
          </p:nvPr>
        </p:nvSpPr>
        <p:spPr/>
        <p:txBody>
          <a:bodyPr/>
          <a:lstStyle/>
          <a:p>
            <a:fld id="{6C7DB447-F667-7F4D-B9C9-B475A93CC50D}" type="slidenum">
              <a:rPr lang="en-US" smtClean="0"/>
              <a:pPr/>
              <a:t>52</a:t>
            </a:fld>
            <a:endParaRPr lang="en-US"/>
          </a:p>
        </p:txBody>
      </p:sp>
      <p:sp>
        <p:nvSpPr>
          <p:cNvPr id="6" name="Date Placeholder 1">
            <a:extLst>
              <a:ext uri="{FF2B5EF4-FFF2-40B4-BE49-F238E27FC236}">
                <a16:creationId xmlns:a16="http://schemas.microsoft.com/office/drawing/2014/main" id="{A9127C16-D0AE-0EA3-4424-AF58DB28D8B0}"/>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Tree>
    <p:extLst>
      <p:ext uri="{BB962C8B-B14F-4D97-AF65-F5344CB8AC3E}">
        <p14:creationId xmlns:p14="http://schemas.microsoft.com/office/powerpoint/2010/main" val="20451375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7" name="Rectangle 6">
            <a:extLst>
              <a:ext uri="{FF2B5EF4-FFF2-40B4-BE49-F238E27FC236}">
                <a16:creationId xmlns:a16="http://schemas.microsoft.com/office/drawing/2014/main" id="{9BDC42F8-5F58-B54E-8A90-627C481BBAA0}"/>
              </a:ext>
            </a:extLst>
          </p:cNvPr>
          <p:cNvSpPr/>
          <p:nvPr/>
        </p:nvSpPr>
        <p:spPr>
          <a:xfrm>
            <a:off x="1010813" y="2166402"/>
            <a:ext cx="8590388" cy="6555641"/>
          </a:xfrm>
          <a:prstGeom prst="rect">
            <a:avLst/>
          </a:prstGeom>
        </p:spPr>
        <p:txBody>
          <a:bodyPr wrap="square">
            <a:spAutoFit/>
          </a:bodyPr>
          <a:lstStyle/>
          <a:p>
            <a:pPr fontAlgn="base"/>
            <a:r>
              <a:rPr lang="en-US" sz="3600">
                <a:solidFill>
                  <a:srgbClr val="4472C4"/>
                </a:solidFill>
                <a:latin typeface="Trebuchet MS" panose="020B0703020202090204" pitchFamily="34" charset="0"/>
              </a:rPr>
              <a:t>System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Stable internet connection.</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A microphone.</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Personal Requirements</a:t>
            </a:r>
            <a:r>
              <a:rPr lang="en-US" sz="4000">
                <a:solidFill>
                  <a:srgbClr val="4472C4"/>
                </a:solidFill>
                <a:latin typeface="Trebuchet MS" panose="020B0703020202090204" pitchFamily="34" charset="0"/>
              </a:rPr>
              <a:t> </a:t>
            </a:r>
            <a:r>
              <a:rPr lang="en-US" sz="2800">
                <a:solidFill>
                  <a:srgbClr val="000000"/>
                </a:solidFill>
                <a:latin typeface="Trebuchet MS" panose="020B0703020202090204" pitchFamily="34" charset="0"/>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Consent to capture speech audio data.</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Clear &amp; sufficient speech volume.</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Software Requirements</a:t>
            </a:r>
            <a:r>
              <a:rPr lang="en-US" sz="4000">
                <a:solidFill>
                  <a:srgbClr val="4472C4"/>
                </a:solidFill>
                <a:latin typeface="Trebuchet MS" panose="020B0703020202090204" pitchFamily="34" charset="0"/>
              </a:rPr>
              <a:t>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Web browser with microphone access.</a:t>
            </a:r>
            <a:r>
              <a:rPr lang="en-US" sz="3200">
                <a:solidFill>
                  <a:srgbClr val="000000"/>
                </a:solidFill>
                <a:latin typeface="Trebuchet MS" panose="020B0703020202090204" pitchFamily="34" charset="0"/>
              </a:rPr>
              <a:t>​</a:t>
            </a:r>
            <a:br>
              <a:rPr lang="en-US" sz="3200">
                <a:solidFill>
                  <a:srgbClr val="000000"/>
                </a:solidFill>
                <a:latin typeface="Trebuchet MS" panose="020B0703020202090204" pitchFamily="34" charset="0"/>
              </a:rPr>
            </a:br>
            <a:r>
              <a:rPr lang="en-US" sz="2400">
                <a:solidFill>
                  <a:srgbClr val="000000"/>
                </a:solidFill>
                <a:latin typeface="Trebuchet MS" panose="020B0703020202090204" pitchFamily="34" charset="0"/>
              </a:rPr>
              <a:t>​</a:t>
            </a:r>
            <a:endParaRPr lang="en-US" sz="2400" b="0" i="0">
              <a:solidFill>
                <a:srgbClr val="000000"/>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53</a:t>
            </a:fld>
            <a:endParaRPr lang="en-US"/>
          </a:p>
        </p:txBody>
      </p:sp>
      <p:sp>
        <p:nvSpPr>
          <p:cNvPr id="5" name="Date Placeholder 1">
            <a:extLst>
              <a:ext uri="{FF2B5EF4-FFF2-40B4-BE49-F238E27FC236}">
                <a16:creationId xmlns:a16="http://schemas.microsoft.com/office/drawing/2014/main" id="{6294EFDB-E020-75A7-D3B4-96911D9A9FB3}"/>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IT2</a:t>
            </a:r>
            <a:r>
              <a:rPr lang="en-US" sz="2400">
                <a:solidFill>
                  <a:srgbClr val="93989C"/>
                </a:solidFill>
                <a:cs typeface="Poppins" panose="00000500000000000000" pitchFamily="2" charset="0"/>
              </a:rPr>
              <a:t>1223594   |   </a:t>
            </a:r>
            <a:r>
              <a:rPr lang="en-US">
                <a:solidFill>
                  <a:srgbClr val="93989C"/>
                </a:solidFill>
                <a:cs typeface="Poppins" panose="00000500000000000000" pitchFamily="2" charset="0"/>
              </a:rPr>
              <a:t>Thalangama T.P.</a:t>
            </a:r>
            <a:r>
              <a:rPr lang="en-US" sz="2400">
                <a:solidFill>
                  <a:srgbClr val="93989C"/>
                </a:solidFill>
                <a:cs typeface="Poppins" panose="00000500000000000000" pitchFamily="2" charset="0"/>
              </a:rPr>
              <a:t> |  24-25J-233</a:t>
            </a:r>
            <a:endParaRPr lang="en-US">
              <a:solidFill>
                <a:srgbClr val="93989C"/>
              </a:solidFill>
            </a:endParaRPr>
          </a:p>
        </p:txBody>
      </p:sp>
      <p:sp>
        <p:nvSpPr>
          <p:cNvPr id="6" name="Rectangle 5">
            <a:extLst>
              <a:ext uri="{FF2B5EF4-FFF2-40B4-BE49-F238E27FC236}">
                <a16:creationId xmlns:a16="http://schemas.microsoft.com/office/drawing/2014/main" id="{746A9503-97F2-1490-1990-701E4D019A2F}"/>
              </a:ext>
            </a:extLst>
          </p:cNvPr>
          <p:cNvSpPr/>
          <p:nvPr/>
        </p:nvSpPr>
        <p:spPr>
          <a:xfrm>
            <a:off x="9257520" y="2142528"/>
            <a:ext cx="8590388" cy="4462760"/>
          </a:xfrm>
          <a:prstGeom prst="rect">
            <a:avLst/>
          </a:prstGeom>
        </p:spPr>
        <p:txBody>
          <a:bodyPr wrap="square">
            <a:spAutoFit/>
          </a:bodyPr>
          <a:lstStyle/>
          <a:p>
            <a:pPr fontAlgn="base"/>
            <a:r>
              <a:rPr lang="en-US" sz="3600">
                <a:solidFill>
                  <a:srgbClr val="4472C4"/>
                </a:solidFill>
                <a:latin typeface="Trebuchet MS" panose="020B0703020202090204" pitchFamily="34" charset="0"/>
              </a:rPr>
              <a:t>Functional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Automated speech pace detection.</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Customized speech pace for each individual</a:t>
            </a:r>
            <a:r>
              <a:rPr lang="en-US" sz="3200">
                <a:solidFill>
                  <a:srgbClr val="404040"/>
                </a:solidFill>
                <a:latin typeface="Trebuchet MS" panose="020B0703020202090204" pitchFamily="34" charset="0"/>
              </a:rPr>
              <a:t>.</a:t>
            </a:r>
            <a:r>
              <a:rPr lang="en-US" sz="32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panose="020B0703020202090204" pitchFamily="34" charset="0"/>
              </a:rPr>
              <a:t>Non-functional Requirements </a:t>
            </a:r>
            <a:r>
              <a:rPr lang="en-US" sz="3600">
                <a:solidFill>
                  <a:srgbClr val="000000"/>
                </a:solidFill>
                <a:latin typeface="Trebuchet MS" panose="020B0703020202090204" pitchFamily="34" charset="0"/>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Speech pace accuracy.</a:t>
            </a:r>
            <a:r>
              <a:rPr lang="en-US" sz="2800">
                <a:solidFill>
                  <a:srgbClr val="000000"/>
                </a:solidFill>
                <a:latin typeface="Trebuchet MS" panose="020B0703020202090204" pitchFamily="34" charset="0"/>
              </a:rPr>
              <a:t>​</a:t>
            </a:r>
            <a:endParaRPr lang="en-US" sz="28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panose="020B0703020202090204" pitchFamily="34" charset="0"/>
              </a:rPr>
              <a:t>Reliability &amp; availability .</a:t>
            </a:r>
            <a:r>
              <a:rPr lang="en-US" sz="2800">
                <a:solidFill>
                  <a:srgbClr val="000000"/>
                </a:solidFill>
                <a:latin typeface="Trebuchet MS" panose="020B0703020202090204" pitchFamily="34" charset="0"/>
              </a:rPr>
              <a:t>​</a:t>
            </a:r>
          </a:p>
          <a:p>
            <a:pPr lvl="2" fontAlgn="base"/>
            <a:endParaRPr 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551575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FB29-A7FB-30C9-7481-8610570B5E25}"/>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C4C020C-23C2-721B-E323-7F4132C719AA}"/>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255DB07E-BA37-1B4A-05CC-E0DED80310C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1F141AD8-851E-F64A-EC06-1F73CBE60D6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A845EED6-DF76-8F0D-EAD3-D3F484F27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5F8A3AD6-7B10-20FE-FE04-40123BA861AD}"/>
              </a:ext>
            </a:extLst>
          </p:cNvPr>
          <p:cNvSpPr/>
          <p:nvPr/>
        </p:nvSpPr>
        <p:spPr>
          <a:xfrm>
            <a:off x="440093" y="528854"/>
            <a:ext cx="11132493" cy="1015663"/>
          </a:xfrm>
          <a:prstGeom prst="rect">
            <a:avLst/>
          </a:prstGeom>
        </p:spPr>
        <p:txBody>
          <a:bodyPr wrap="square">
            <a:spAutoFit/>
          </a:bodyPr>
          <a:lstStyle/>
          <a:p>
            <a:r>
              <a:rPr lang="en-US" sz="6000" b="1"/>
              <a:t>Methodology</a:t>
            </a:r>
          </a:p>
        </p:txBody>
      </p:sp>
      <p:sp>
        <p:nvSpPr>
          <p:cNvPr id="4" name="Rectangle 3">
            <a:extLst>
              <a:ext uri="{FF2B5EF4-FFF2-40B4-BE49-F238E27FC236}">
                <a16:creationId xmlns:a16="http://schemas.microsoft.com/office/drawing/2014/main" id="{76A9B63E-ACE1-5D6E-4B32-B519EC613822}"/>
              </a:ext>
            </a:extLst>
          </p:cNvPr>
          <p:cNvSpPr/>
          <p:nvPr/>
        </p:nvSpPr>
        <p:spPr>
          <a:xfrm>
            <a:off x="509606" y="1939637"/>
            <a:ext cx="17268788" cy="73197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5BE0BBFB-8762-85A5-8281-755B4DC6CAC0}"/>
              </a:ext>
            </a:extLst>
          </p:cNvPr>
          <p:cNvSpPr>
            <a:spLocks noGrp="1"/>
          </p:cNvSpPr>
          <p:nvPr>
            <p:ph type="dt" sz="half" idx="11"/>
          </p:nvPr>
        </p:nvSpPr>
        <p:spPr/>
        <p:txBody>
          <a:bodyPr/>
          <a:lstStyle/>
          <a:p>
            <a:fld id="{B48E65D7-EB12-A746-BBCE-E5E464305B1C}" type="datetime1">
              <a:rPr lang="en-US" smtClean="0"/>
              <a:t>12/7/2024</a:t>
            </a:fld>
            <a:endParaRPr lang="en-US"/>
          </a:p>
        </p:txBody>
      </p:sp>
      <p:sp>
        <p:nvSpPr>
          <p:cNvPr id="6" name="Slide Number Placeholder 5">
            <a:extLst>
              <a:ext uri="{FF2B5EF4-FFF2-40B4-BE49-F238E27FC236}">
                <a16:creationId xmlns:a16="http://schemas.microsoft.com/office/drawing/2014/main" id="{1184F9CC-649D-CA42-2F12-6D565FBB27A2}"/>
              </a:ext>
            </a:extLst>
          </p:cNvPr>
          <p:cNvSpPr>
            <a:spLocks noGrp="1"/>
          </p:cNvSpPr>
          <p:nvPr>
            <p:ph type="sldNum" sz="quarter" idx="12"/>
          </p:nvPr>
        </p:nvSpPr>
        <p:spPr/>
        <p:txBody>
          <a:bodyPr/>
          <a:lstStyle/>
          <a:p>
            <a:fld id="{6C7DB447-F667-7F4D-B9C9-B475A93CC50D}" type="slidenum">
              <a:rPr lang="en-US" smtClean="0"/>
              <a:pPr/>
              <a:t>54</a:t>
            </a:fld>
            <a:endParaRPr lang="en-US"/>
          </a:p>
        </p:txBody>
      </p:sp>
      <p:sp>
        <p:nvSpPr>
          <p:cNvPr id="7" name="Date Placeholder 1">
            <a:extLst>
              <a:ext uri="{FF2B5EF4-FFF2-40B4-BE49-F238E27FC236}">
                <a16:creationId xmlns:a16="http://schemas.microsoft.com/office/drawing/2014/main" id="{27E9BF25-A72B-9EE0-130A-4ED590AAAB49}"/>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pic>
        <p:nvPicPr>
          <p:cNvPr id="1026" name="Picture 2" descr="Talking man vector icon. great for logos and voice control interactions ...">
            <a:extLst>
              <a:ext uri="{FF2B5EF4-FFF2-40B4-BE49-F238E27FC236}">
                <a16:creationId xmlns:a16="http://schemas.microsoft.com/office/drawing/2014/main" id="{CC633558-D79B-A51B-1A65-137B62F8D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338303" y="3061105"/>
            <a:ext cx="1725561" cy="1747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ptop Computer Clip art - tecnology png download - 8000*5337 - Free ...">
            <a:extLst>
              <a:ext uri="{FF2B5EF4-FFF2-40B4-BE49-F238E27FC236}">
                <a16:creationId xmlns:a16="http://schemas.microsoft.com/office/drawing/2014/main" id="{428EB5D9-E3B1-3A5D-82AE-60F784872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686" y="3332075"/>
            <a:ext cx="1849365" cy="12336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51FA3DC-E91F-1D91-A9AB-4BC228CB080B}"/>
              </a:ext>
            </a:extLst>
          </p:cNvPr>
          <p:cNvCxnSpPr>
            <a:stCxn id="1026" idx="1"/>
          </p:cNvCxnSpPr>
          <p:nvPr/>
        </p:nvCxnSpPr>
        <p:spPr>
          <a:xfrm flipV="1">
            <a:off x="3063865" y="3934843"/>
            <a:ext cx="1268363"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FA26AF1B-B1EB-2097-182C-96C29198208A}"/>
              </a:ext>
            </a:extLst>
          </p:cNvPr>
          <p:cNvSpPr/>
          <p:nvPr/>
        </p:nvSpPr>
        <p:spPr>
          <a:xfrm>
            <a:off x="6779187" y="2476543"/>
            <a:ext cx="9977700" cy="639028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B47BB99E-4AD8-B4F2-56CE-BA4B1150009D}"/>
              </a:ext>
            </a:extLst>
          </p:cNvPr>
          <p:cNvSpPr txBox="1"/>
          <p:nvPr/>
        </p:nvSpPr>
        <p:spPr>
          <a:xfrm>
            <a:off x="11178663" y="1939637"/>
            <a:ext cx="1059714" cy="507831"/>
          </a:xfrm>
          <a:prstGeom prst="rect">
            <a:avLst/>
          </a:prstGeom>
          <a:noFill/>
        </p:spPr>
        <p:txBody>
          <a:bodyPr wrap="none" rtlCol="0">
            <a:spAutoFit/>
          </a:bodyPr>
          <a:lstStyle/>
          <a:p>
            <a:r>
              <a:rPr lang="en-US" sz="2700"/>
              <a:t>server</a:t>
            </a:r>
          </a:p>
        </p:txBody>
      </p:sp>
      <p:pic>
        <p:nvPicPr>
          <p:cNvPr id="1034" name="Picture 10" descr="Database Png Icon #244754 - Free Icons Library">
            <a:extLst>
              <a:ext uri="{FF2B5EF4-FFF2-40B4-BE49-F238E27FC236}">
                <a16:creationId xmlns:a16="http://schemas.microsoft.com/office/drawing/2014/main" id="{52C75891-5890-C72A-C518-9A8AA219B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439" y="7362248"/>
            <a:ext cx="1407888" cy="14078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7BC9C1-DE32-D0F0-5A59-53CD054CA5B4}"/>
              </a:ext>
            </a:extLst>
          </p:cNvPr>
          <p:cNvSpPr txBox="1"/>
          <p:nvPr/>
        </p:nvSpPr>
        <p:spPr>
          <a:xfrm>
            <a:off x="1756439" y="8699958"/>
            <a:ext cx="1058175" cy="369332"/>
          </a:xfrm>
          <a:prstGeom prst="rect">
            <a:avLst/>
          </a:prstGeom>
          <a:noFill/>
        </p:spPr>
        <p:txBody>
          <a:bodyPr wrap="none" rtlCol="0">
            <a:spAutoFit/>
          </a:bodyPr>
          <a:lstStyle/>
          <a:p>
            <a:r>
              <a:rPr lang="en-US"/>
              <a:t>Database</a:t>
            </a:r>
          </a:p>
        </p:txBody>
      </p:sp>
      <p:cxnSp>
        <p:nvCxnSpPr>
          <p:cNvPr id="13" name="Straight Arrow Connector 12">
            <a:extLst>
              <a:ext uri="{FF2B5EF4-FFF2-40B4-BE49-F238E27FC236}">
                <a16:creationId xmlns:a16="http://schemas.microsoft.com/office/drawing/2014/main" id="{6B242B7A-0963-EAF0-EE2F-8300BAA71525}"/>
              </a:ext>
            </a:extLst>
          </p:cNvPr>
          <p:cNvCxnSpPr>
            <a:cxnSpLocks/>
            <a:stCxn id="1028" idx="3"/>
            <a:endCxn id="1036" idx="1"/>
          </p:cNvCxnSpPr>
          <p:nvPr/>
        </p:nvCxnSpPr>
        <p:spPr>
          <a:xfrm>
            <a:off x="6348052" y="3948911"/>
            <a:ext cx="60329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36" name="Picture 12" descr="Audio Icon Png #320638 - Free Icons Library">
            <a:extLst>
              <a:ext uri="{FF2B5EF4-FFF2-40B4-BE49-F238E27FC236}">
                <a16:creationId xmlns:a16="http://schemas.microsoft.com/office/drawing/2014/main" id="{5E961E26-422A-0E79-B891-750140935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1044" y="3440091"/>
            <a:ext cx="1017639" cy="10176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striped background&#10;&#10;Description automatically generated with medium confidence">
            <a:extLst>
              <a:ext uri="{FF2B5EF4-FFF2-40B4-BE49-F238E27FC236}">
                <a16:creationId xmlns:a16="http://schemas.microsoft.com/office/drawing/2014/main" id="{B0545459-97FC-6E41-CF2B-A5A086C5C3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84237" y="3500560"/>
            <a:ext cx="1392915" cy="922619"/>
          </a:xfrm>
          <a:prstGeom prst="rect">
            <a:avLst/>
          </a:prstGeom>
        </p:spPr>
      </p:pic>
      <p:cxnSp>
        <p:nvCxnSpPr>
          <p:cNvPr id="18" name="Straight Arrow Connector 17">
            <a:extLst>
              <a:ext uri="{FF2B5EF4-FFF2-40B4-BE49-F238E27FC236}">
                <a16:creationId xmlns:a16="http://schemas.microsoft.com/office/drawing/2014/main" id="{382D0CBC-09C9-9BB3-3A64-88C1D904BA57}"/>
              </a:ext>
            </a:extLst>
          </p:cNvPr>
          <p:cNvCxnSpPr>
            <a:cxnSpLocks/>
            <a:stCxn id="1036" idx="3"/>
            <a:endCxn id="17" idx="1"/>
          </p:cNvCxnSpPr>
          <p:nvPr/>
        </p:nvCxnSpPr>
        <p:spPr>
          <a:xfrm>
            <a:off x="13398683" y="3948911"/>
            <a:ext cx="985554" cy="12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184AAB7-3438-8D5A-C099-9C17D950C1F4}"/>
              </a:ext>
            </a:extLst>
          </p:cNvPr>
          <p:cNvCxnSpPr>
            <a:cxnSpLocks/>
            <a:stCxn id="1036" idx="2"/>
          </p:cNvCxnSpPr>
          <p:nvPr/>
        </p:nvCxnSpPr>
        <p:spPr>
          <a:xfrm>
            <a:off x="12889864" y="4457730"/>
            <a:ext cx="1188590" cy="1168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76EF0F7-D7B1-A710-722B-2D191EF8125A}"/>
              </a:ext>
            </a:extLst>
          </p:cNvPr>
          <p:cNvCxnSpPr>
            <a:cxnSpLocks/>
            <a:stCxn id="17" idx="2"/>
          </p:cNvCxnSpPr>
          <p:nvPr/>
        </p:nvCxnSpPr>
        <p:spPr>
          <a:xfrm flipH="1">
            <a:off x="14384237" y="4423178"/>
            <a:ext cx="696458" cy="1203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38" name="Picture 14" descr="Deep Learning Icon Png Png Download Neural Network Png | Images and ...">
            <a:extLst>
              <a:ext uri="{FF2B5EF4-FFF2-40B4-BE49-F238E27FC236}">
                <a16:creationId xmlns:a16="http://schemas.microsoft.com/office/drawing/2014/main" id="{4685CA2A-3327-D17E-6BC0-9385EE5DF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46911" y="5693561"/>
            <a:ext cx="985554" cy="98555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C019390-8BC4-6804-E5B2-3B1F23BECDD4}"/>
              </a:ext>
            </a:extLst>
          </p:cNvPr>
          <p:cNvSpPr txBox="1"/>
          <p:nvPr/>
        </p:nvSpPr>
        <p:spPr>
          <a:xfrm>
            <a:off x="12889863" y="6612570"/>
            <a:ext cx="2427268" cy="369332"/>
          </a:xfrm>
          <a:prstGeom prst="rect">
            <a:avLst/>
          </a:prstGeom>
          <a:noFill/>
        </p:spPr>
        <p:txBody>
          <a:bodyPr wrap="none" rtlCol="0">
            <a:spAutoFit/>
          </a:bodyPr>
          <a:lstStyle/>
          <a:p>
            <a:r>
              <a:rPr lang="en-US"/>
              <a:t>Hybrid CNN-RNN model</a:t>
            </a:r>
          </a:p>
        </p:txBody>
      </p:sp>
      <p:sp>
        <p:nvSpPr>
          <p:cNvPr id="43" name="TextBox 42">
            <a:extLst>
              <a:ext uri="{FF2B5EF4-FFF2-40B4-BE49-F238E27FC236}">
                <a16:creationId xmlns:a16="http://schemas.microsoft.com/office/drawing/2014/main" id="{EEA75366-5D96-BECC-C8F2-B18B230847AF}"/>
              </a:ext>
            </a:extLst>
          </p:cNvPr>
          <p:cNvSpPr txBox="1"/>
          <p:nvPr/>
        </p:nvSpPr>
        <p:spPr>
          <a:xfrm>
            <a:off x="12991842" y="7885989"/>
            <a:ext cx="2221634" cy="369332"/>
          </a:xfrm>
          <a:prstGeom prst="rect">
            <a:avLst/>
          </a:prstGeom>
          <a:noFill/>
        </p:spPr>
        <p:txBody>
          <a:bodyPr wrap="none" rtlCol="0">
            <a:spAutoFit/>
          </a:bodyPr>
          <a:lstStyle/>
          <a:p>
            <a:r>
              <a:rPr lang="en-US"/>
              <a:t>Predicted speech rate</a:t>
            </a:r>
          </a:p>
        </p:txBody>
      </p:sp>
      <p:cxnSp>
        <p:nvCxnSpPr>
          <p:cNvPr id="44" name="Straight Arrow Connector 43">
            <a:extLst>
              <a:ext uri="{FF2B5EF4-FFF2-40B4-BE49-F238E27FC236}">
                <a16:creationId xmlns:a16="http://schemas.microsoft.com/office/drawing/2014/main" id="{B7053E22-79ED-B6DD-FC0E-A3E845C49806}"/>
              </a:ext>
            </a:extLst>
          </p:cNvPr>
          <p:cNvCxnSpPr>
            <a:cxnSpLocks/>
            <a:stCxn id="40" idx="2"/>
            <a:endCxn id="43" idx="0"/>
          </p:cNvCxnSpPr>
          <p:nvPr/>
        </p:nvCxnSpPr>
        <p:spPr>
          <a:xfrm flipH="1">
            <a:off x="14102659" y="6981902"/>
            <a:ext cx="838" cy="904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9EF5FD9E-C6BD-05FF-576B-5BFEDE2857C2}"/>
              </a:ext>
            </a:extLst>
          </p:cNvPr>
          <p:cNvSpPr/>
          <p:nvPr/>
        </p:nvSpPr>
        <p:spPr>
          <a:xfrm>
            <a:off x="8842264" y="7694231"/>
            <a:ext cx="2515238" cy="7528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Speech pace module</a:t>
            </a:r>
          </a:p>
        </p:txBody>
      </p:sp>
      <p:cxnSp>
        <p:nvCxnSpPr>
          <p:cNvPr id="52" name="Straight Arrow Connector 51">
            <a:extLst>
              <a:ext uri="{FF2B5EF4-FFF2-40B4-BE49-F238E27FC236}">
                <a16:creationId xmlns:a16="http://schemas.microsoft.com/office/drawing/2014/main" id="{3C529261-3545-1B77-4273-620B47453165}"/>
              </a:ext>
            </a:extLst>
          </p:cNvPr>
          <p:cNvCxnSpPr>
            <a:cxnSpLocks/>
            <a:stCxn id="43" idx="1"/>
            <a:endCxn id="51" idx="3"/>
          </p:cNvCxnSpPr>
          <p:nvPr/>
        </p:nvCxnSpPr>
        <p:spPr>
          <a:xfrm flipH="1">
            <a:off x="11357502" y="8070655"/>
            <a:ext cx="16343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9E021674-DF88-ED90-BCA0-61C146CCD8F6}"/>
              </a:ext>
            </a:extLst>
          </p:cNvPr>
          <p:cNvCxnSpPr>
            <a:cxnSpLocks/>
            <a:stCxn id="51" idx="1"/>
            <a:endCxn id="1034" idx="3"/>
          </p:cNvCxnSpPr>
          <p:nvPr/>
        </p:nvCxnSpPr>
        <p:spPr>
          <a:xfrm flipH="1" flipV="1">
            <a:off x="3164327" y="8066192"/>
            <a:ext cx="5677937" cy="4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42" name="Picture 18" descr="Google Cloud Text-to-Speech - Voices | openHAB">
            <a:extLst>
              <a:ext uri="{FF2B5EF4-FFF2-40B4-BE49-F238E27FC236}">
                <a16:creationId xmlns:a16="http://schemas.microsoft.com/office/drawing/2014/main" id="{9DC45190-288E-1217-5853-ECA4A8DEBA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1404" y="5260992"/>
            <a:ext cx="1890674" cy="108095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9E74A7C5-D228-4D5E-2BFF-A1D2DDBFBEC9}"/>
              </a:ext>
            </a:extLst>
          </p:cNvPr>
          <p:cNvSpPr txBox="1"/>
          <p:nvPr/>
        </p:nvSpPr>
        <p:spPr>
          <a:xfrm>
            <a:off x="8971689" y="6340634"/>
            <a:ext cx="2256387" cy="369332"/>
          </a:xfrm>
          <a:prstGeom prst="rect">
            <a:avLst/>
          </a:prstGeom>
          <a:noFill/>
        </p:spPr>
        <p:txBody>
          <a:bodyPr wrap="none" rtlCol="0">
            <a:spAutoFit/>
          </a:bodyPr>
          <a:lstStyle/>
          <a:p>
            <a:r>
              <a:rPr lang="en-US"/>
              <a:t>Text to Speech service</a:t>
            </a:r>
          </a:p>
        </p:txBody>
      </p:sp>
      <p:cxnSp>
        <p:nvCxnSpPr>
          <p:cNvPr id="66" name="Straight Arrow Connector 65">
            <a:extLst>
              <a:ext uri="{FF2B5EF4-FFF2-40B4-BE49-F238E27FC236}">
                <a16:creationId xmlns:a16="http://schemas.microsoft.com/office/drawing/2014/main" id="{39FED95F-DB05-4546-2077-D213BC8B9936}"/>
              </a:ext>
            </a:extLst>
          </p:cNvPr>
          <p:cNvCxnSpPr>
            <a:cxnSpLocks/>
            <a:stCxn id="51" idx="0"/>
            <a:endCxn id="65" idx="2"/>
          </p:cNvCxnSpPr>
          <p:nvPr/>
        </p:nvCxnSpPr>
        <p:spPr>
          <a:xfrm flipV="1">
            <a:off x="10099883" y="6709966"/>
            <a:ext cx="0" cy="984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5BC374D4-990C-1CAC-89FD-BA721F08E021}"/>
              </a:ext>
            </a:extLst>
          </p:cNvPr>
          <p:cNvCxnSpPr>
            <a:cxnSpLocks/>
            <a:stCxn id="1042" idx="1"/>
          </p:cNvCxnSpPr>
          <p:nvPr/>
        </p:nvCxnSpPr>
        <p:spPr>
          <a:xfrm flipH="1">
            <a:off x="5423369" y="5801469"/>
            <a:ext cx="38280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2F26957-ECF5-A496-E5CE-B31BB870BD2D}"/>
              </a:ext>
            </a:extLst>
          </p:cNvPr>
          <p:cNvCxnSpPr>
            <a:cxnSpLocks/>
            <a:endCxn id="1028" idx="2"/>
          </p:cNvCxnSpPr>
          <p:nvPr/>
        </p:nvCxnSpPr>
        <p:spPr>
          <a:xfrm flipV="1">
            <a:off x="5423369" y="4565747"/>
            <a:ext cx="0" cy="1231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56F563C-16D6-4F23-C73C-2AE30176D449}"/>
              </a:ext>
            </a:extLst>
          </p:cNvPr>
          <p:cNvSpPr txBox="1"/>
          <p:nvPr/>
        </p:nvSpPr>
        <p:spPr>
          <a:xfrm>
            <a:off x="8137865" y="3544722"/>
            <a:ext cx="2177456" cy="369332"/>
          </a:xfrm>
          <a:prstGeom prst="rect">
            <a:avLst/>
          </a:prstGeom>
          <a:noFill/>
        </p:spPr>
        <p:txBody>
          <a:bodyPr wrap="none" rtlCol="0">
            <a:spAutoFit/>
          </a:bodyPr>
          <a:lstStyle/>
          <a:p>
            <a:r>
              <a:rPr lang="en-US"/>
              <a:t>Captured voice audio</a:t>
            </a:r>
          </a:p>
        </p:txBody>
      </p:sp>
      <p:sp>
        <p:nvSpPr>
          <p:cNvPr id="113" name="TextBox 112">
            <a:extLst>
              <a:ext uri="{FF2B5EF4-FFF2-40B4-BE49-F238E27FC236}">
                <a16:creationId xmlns:a16="http://schemas.microsoft.com/office/drawing/2014/main" id="{15EC1E87-667C-A3A8-BC4A-948B4B24A13F}"/>
              </a:ext>
            </a:extLst>
          </p:cNvPr>
          <p:cNvSpPr txBox="1"/>
          <p:nvPr/>
        </p:nvSpPr>
        <p:spPr>
          <a:xfrm>
            <a:off x="6719624" y="5391759"/>
            <a:ext cx="2078454" cy="369332"/>
          </a:xfrm>
          <a:prstGeom prst="rect">
            <a:avLst/>
          </a:prstGeom>
          <a:noFill/>
        </p:spPr>
        <p:txBody>
          <a:bodyPr wrap="none" rtlCol="0">
            <a:spAutoFit/>
          </a:bodyPr>
          <a:lstStyle/>
          <a:p>
            <a:r>
              <a:rPr lang="en-US"/>
              <a:t>Personalized speech</a:t>
            </a:r>
          </a:p>
        </p:txBody>
      </p:sp>
      <p:sp>
        <p:nvSpPr>
          <p:cNvPr id="114" name="TextBox 113">
            <a:extLst>
              <a:ext uri="{FF2B5EF4-FFF2-40B4-BE49-F238E27FC236}">
                <a16:creationId xmlns:a16="http://schemas.microsoft.com/office/drawing/2014/main" id="{FA8A78C6-BCF0-28CC-5D1D-A672BDFF3053}"/>
              </a:ext>
            </a:extLst>
          </p:cNvPr>
          <p:cNvSpPr txBox="1"/>
          <p:nvPr/>
        </p:nvSpPr>
        <p:spPr>
          <a:xfrm>
            <a:off x="4240454" y="7694231"/>
            <a:ext cx="1998624" cy="369332"/>
          </a:xfrm>
          <a:prstGeom prst="rect">
            <a:avLst/>
          </a:prstGeom>
          <a:noFill/>
        </p:spPr>
        <p:txBody>
          <a:bodyPr wrap="none" rtlCol="0">
            <a:spAutoFit/>
          </a:bodyPr>
          <a:lstStyle/>
          <a:p>
            <a:r>
              <a:rPr lang="en-US"/>
              <a:t>Saving speech pace</a:t>
            </a:r>
          </a:p>
        </p:txBody>
      </p:sp>
    </p:spTree>
    <p:extLst>
      <p:ext uri="{BB962C8B-B14F-4D97-AF65-F5344CB8AC3E}">
        <p14:creationId xmlns:p14="http://schemas.microsoft.com/office/powerpoint/2010/main" val="3385823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95474-5C0C-FE24-EB7F-85CF0090677E}"/>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9902D7FB-A3E8-5953-0136-C66760B4E291}"/>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61F0424-F7B1-87A8-0988-F5E26DD529B6}"/>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F6E802D3-097B-62B2-7A17-CCD1C294A3E7}"/>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5134CA46-2DF4-CB2E-C55F-BAE472B0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A5498C62-FCE2-7270-4A8B-4918BD99758E}"/>
              </a:ext>
            </a:extLst>
          </p:cNvPr>
          <p:cNvSpPr/>
          <p:nvPr/>
        </p:nvSpPr>
        <p:spPr>
          <a:xfrm>
            <a:off x="605078" y="528856"/>
            <a:ext cx="13531440" cy="1015663"/>
          </a:xfrm>
          <a:prstGeom prst="rect">
            <a:avLst/>
          </a:prstGeom>
        </p:spPr>
        <p:txBody>
          <a:bodyPr wrap="square">
            <a:spAutoFit/>
          </a:bodyPr>
          <a:lstStyle/>
          <a:p>
            <a:r>
              <a:rPr lang="en-US" sz="6000" b="1"/>
              <a:t>Model Architecture</a:t>
            </a:r>
            <a:endParaRPr lang="en-US" sz="23901"/>
          </a:p>
        </p:txBody>
      </p:sp>
      <p:sp>
        <p:nvSpPr>
          <p:cNvPr id="3" name="Date Placeholder 2">
            <a:extLst>
              <a:ext uri="{FF2B5EF4-FFF2-40B4-BE49-F238E27FC236}">
                <a16:creationId xmlns:a16="http://schemas.microsoft.com/office/drawing/2014/main" id="{03269424-34D2-CF7B-6600-EE89FDA84BE1}"/>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E2788312-641F-7CE4-186F-FA3231AB20F6}"/>
              </a:ext>
            </a:extLst>
          </p:cNvPr>
          <p:cNvSpPr>
            <a:spLocks noGrp="1"/>
          </p:cNvSpPr>
          <p:nvPr>
            <p:ph type="sldNum" sz="quarter" idx="12"/>
          </p:nvPr>
        </p:nvSpPr>
        <p:spPr/>
        <p:txBody>
          <a:bodyPr/>
          <a:lstStyle/>
          <a:p>
            <a:fld id="{6C7DB447-F667-7F4D-B9C9-B475A93CC50D}" type="slidenum">
              <a:rPr lang="en-US" smtClean="0"/>
              <a:pPr/>
              <a:t>55</a:t>
            </a:fld>
            <a:endParaRPr lang="en-US"/>
          </a:p>
        </p:txBody>
      </p:sp>
      <p:sp>
        <p:nvSpPr>
          <p:cNvPr id="5" name="Date Placeholder 1">
            <a:extLst>
              <a:ext uri="{FF2B5EF4-FFF2-40B4-BE49-F238E27FC236}">
                <a16:creationId xmlns:a16="http://schemas.microsoft.com/office/drawing/2014/main" id="{61EAA18D-48F9-21BF-EC78-F539BB78CB20}"/>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6" name="Rectangle: Rounded Corners 5">
            <a:extLst>
              <a:ext uri="{FF2B5EF4-FFF2-40B4-BE49-F238E27FC236}">
                <a16:creationId xmlns:a16="http://schemas.microsoft.com/office/drawing/2014/main" id="{CADC6F44-B446-4863-49DC-1325AC8C05EC}"/>
              </a:ext>
            </a:extLst>
          </p:cNvPr>
          <p:cNvSpPr/>
          <p:nvPr/>
        </p:nvSpPr>
        <p:spPr>
          <a:xfrm>
            <a:off x="944880" y="2316480"/>
            <a:ext cx="4427220" cy="31130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TextBox 6">
            <a:extLst>
              <a:ext uri="{FF2B5EF4-FFF2-40B4-BE49-F238E27FC236}">
                <a16:creationId xmlns:a16="http://schemas.microsoft.com/office/drawing/2014/main" id="{6283C6CA-C305-16D9-86EC-448B0869B4CA}"/>
              </a:ext>
            </a:extLst>
          </p:cNvPr>
          <p:cNvSpPr txBox="1"/>
          <p:nvPr/>
        </p:nvSpPr>
        <p:spPr>
          <a:xfrm>
            <a:off x="1952101" y="1887015"/>
            <a:ext cx="2184059" cy="369332"/>
          </a:xfrm>
          <a:prstGeom prst="rect">
            <a:avLst/>
          </a:prstGeom>
          <a:noFill/>
        </p:spPr>
        <p:txBody>
          <a:bodyPr wrap="none" rtlCol="0">
            <a:spAutoFit/>
          </a:bodyPr>
          <a:lstStyle/>
          <a:p>
            <a:r>
              <a:rPr lang="en-US"/>
              <a:t>CNN branch – VGG16</a:t>
            </a:r>
          </a:p>
        </p:txBody>
      </p:sp>
      <p:sp>
        <p:nvSpPr>
          <p:cNvPr id="8" name="Rectangle: Rounded Corners 7">
            <a:extLst>
              <a:ext uri="{FF2B5EF4-FFF2-40B4-BE49-F238E27FC236}">
                <a16:creationId xmlns:a16="http://schemas.microsoft.com/office/drawing/2014/main" id="{63B0832F-1A30-C5BC-C9BE-DFAA1C1F5BFF}"/>
              </a:ext>
            </a:extLst>
          </p:cNvPr>
          <p:cNvSpPr/>
          <p:nvPr/>
        </p:nvSpPr>
        <p:spPr>
          <a:xfrm>
            <a:off x="944880" y="6384726"/>
            <a:ext cx="4427220" cy="21945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B017B9F8-C1FE-7EE2-BE5A-B28CB3CC1306}"/>
              </a:ext>
            </a:extLst>
          </p:cNvPr>
          <p:cNvSpPr txBox="1"/>
          <p:nvPr/>
        </p:nvSpPr>
        <p:spPr>
          <a:xfrm>
            <a:off x="1701119" y="5969228"/>
            <a:ext cx="2681311" cy="369332"/>
          </a:xfrm>
          <a:prstGeom prst="rect">
            <a:avLst/>
          </a:prstGeom>
          <a:noFill/>
        </p:spPr>
        <p:txBody>
          <a:bodyPr wrap="none" rtlCol="0">
            <a:spAutoFit/>
          </a:bodyPr>
          <a:lstStyle/>
          <a:p>
            <a:r>
              <a:rPr lang="en-US"/>
              <a:t>RNN branch –Wav2Vec 2.0</a:t>
            </a:r>
          </a:p>
        </p:txBody>
      </p:sp>
      <p:sp>
        <p:nvSpPr>
          <p:cNvPr id="10" name="Rectangle: Rounded Corners 9">
            <a:extLst>
              <a:ext uri="{FF2B5EF4-FFF2-40B4-BE49-F238E27FC236}">
                <a16:creationId xmlns:a16="http://schemas.microsoft.com/office/drawing/2014/main" id="{9379FF0D-427A-4FDD-C43E-540DF24521BC}"/>
              </a:ext>
            </a:extLst>
          </p:cNvPr>
          <p:cNvSpPr/>
          <p:nvPr/>
        </p:nvSpPr>
        <p:spPr>
          <a:xfrm>
            <a:off x="7282998" y="2849880"/>
            <a:ext cx="4427220" cy="55473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79D61DE8-CE67-3946-93BE-5B45E286BF81}"/>
              </a:ext>
            </a:extLst>
          </p:cNvPr>
          <p:cNvSpPr txBox="1"/>
          <p:nvPr/>
        </p:nvSpPr>
        <p:spPr>
          <a:xfrm>
            <a:off x="7746128" y="2314058"/>
            <a:ext cx="3244671" cy="369332"/>
          </a:xfrm>
          <a:prstGeom prst="rect">
            <a:avLst/>
          </a:prstGeom>
          <a:noFill/>
        </p:spPr>
        <p:txBody>
          <a:bodyPr wrap="none" rtlCol="0">
            <a:spAutoFit/>
          </a:bodyPr>
          <a:lstStyle/>
          <a:p>
            <a:r>
              <a:rPr lang="en-US"/>
              <a:t>Multi-layer Feature Combination</a:t>
            </a:r>
          </a:p>
        </p:txBody>
      </p:sp>
      <p:sp>
        <p:nvSpPr>
          <p:cNvPr id="13" name="Rectangle: Rounded Corners 12">
            <a:extLst>
              <a:ext uri="{FF2B5EF4-FFF2-40B4-BE49-F238E27FC236}">
                <a16:creationId xmlns:a16="http://schemas.microsoft.com/office/drawing/2014/main" id="{43821CC0-1101-552B-35D1-8AACC6DC9F3C}"/>
              </a:ext>
            </a:extLst>
          </p:cNvPr>
          <p:cNvSpPr/>
          <p:nvPr/>
        </p:nvSpPr>
        <p:spPr>
          <a:xfrm>
            <a:off x="13621116" y="4511040"/>
            <a:ext cx="668871" cy="21945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TextBox 14">
            <a:extLst>
              <a:ext uri="{FF2B5EF4-FFF2-40B4-BE49-F238E27FC236}">
                <a16:creationId xmlns:a16="http://schemas.microsoft.com/office/drawing/2014/main" id="{04F36E88-BB35-D06B-3BD2-9A66AA794344}"/>
              </a:ext>
            </a:extLst>
          </p:cNvPr>
          <p:cNvSpPr txBox="1"/>
          <p:nvPr/>
        </p:nvSpPr>
        <p:spPr>
          <a:xfrm>
            <a:off x="12705093" y="4033013"/>
            <a:ext cx="2151038" cy="369332"/>
          </a:xfrm>
          <a:prstGeom prst="rect">
            <a:avLst/>
          </a:prstGeom>
          <a:noFill/>
        </p:spPr>
        <p:txBody>
          <a:bodyPr wrap="none" rtlCol="0">
            <a:spAutoFit/>
          </a:bodyPr>
          <a:lstStyle/>
          <a:p>
            <a:r>
              <a:rPr lang="en-US"/>
              <a:t>Final prediction layer</a:t>
            </a:r>
          </a:p>
        </p:txBody>
      </p:sp>
      <p:cxnSp>
        <p:nvCxnSpPr>
          <p:cNvPr id="17" name="Straight Arrow Connector 16">
            <a:extLst>
              <a:ext uri="{FF2B5EF4-FFF2-40B4-BE49-F238E27FC236}">
                <a16:creationId xmlns:a16="http://schemas.microsoft.com/office/drawing/2014/main" id="{53380ED1-97AA-FFB6-641C-B483C23804A0}"/>
              </a:ext>
            </a:extLst>
          </p:cNvPr>
          <p:cNvCxnSpPr>
            <a:cxnSpLocks/>
            <a:stCxn id="6" idx="3"/>
            <a:endCxn id="10" idx="1"/>
          </p:cNvCxnSpPr>
          <p:nvPr/>
        </p:nvCxnSpPr>
        <p:spPr>
          <a:xfrm>
            <a:off x="5372100" y="3872984"/>
            <a:ext cx="1910898" cy="1750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4AC146-81D7-7B5E-9889-9DC069666CE2}"/>
              </a:ext>
            </a:extLst>
          </p:cNvPr>
          <p:cNvCxnSpPr>
            <a:cxnSpLocks/>
            <a:stCxn id="8" idx="3"/>
            <a:endCxn id="10" idx="1"/>
          </p:cNvCxnSpPr>
          <p:nvPr/>
        </p:nvCxnSpPr>
        <p:spPr>
          <a:xfrm flipV="1">
            <a:off x="5372100" y="5623560"/>
            <a:ext cx="1910898" cy="1858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2DB593C-FD50-42C2-FF61-8E7E754AE092}"/>
              </a:ext>
            </a:extLst>
          </p:cNvPr>
          <p:cNvCxnSpPr>
            <a:cxnSpLocks/>
            <a:stCxn id="10" idx="3"/>
            <a:endCxn id="13" idx="1"/>
          </p:cNvCxnSpPr>
          <p:nvPr/>
        </p:nvCxnSpPr>
        <p:spPr>
          <a:xfrm flipV="1">
            <a:off x="11710218" y="5608320"/>
            <a:ext cx="1910898" cy="15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58E07B62-7F36-2D3E-7B1E-9B79FAF81C2E}"/>
              </a:ext>
            </a:extLst>
          </p:cNvPr>
          <p:cNvSpPr/>
          <p:nvPr/>
        </p:nvSpPr>
        <p:spPr>
          <a:xfrm>
            <a:off x="7635400" y="35060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a:extLst>
              <a:ext uri="{FF2B5EF4-FFF2-40B4-BE49-F238E27FC236}">
                <a16:creationId xmlns:a16="http://schemas.microsoft.com/office/drawing/2014/main" id="{E7991E0F-2A87-30CE-E6CA-8BF9BB865BB5}"/>
              </a:ext>
            </a:extLst>
          </p:cNvPr>
          <p:cNvSpPr txBox="1"/>
          <p:nvPr/>
        </p:nvSpPr>
        <p:spPr>
          <a:xfrm>
            <a:off x="7730705" y="3564428"/>
            <a:ext cx="3516380" cy="369332"/>
          </a:xfrm>
          <a:prstGeom prst="rect">
            <a:avLst/>
          </a:prstGeom>
          <a:noFill/>
        </p:spPr>
        <p:txBody>
          <a:bodyPr wrap="square" rtlCol="0">
            <a:spAutoFit/>
          </a:bodyPr>
          <a:lstStyle/>
          <a:p>
            <a:pPr algn="ctr"/>
            <a:r>
              <a:rPr lang="en-US"/>
              <a:t>Concatenate Feature</a:t>
            </a:r>
          </a:p>
        </p:txBody>
      </p:sp>
      <p:sp>
        <p:nvSpPr>
          <p:cNvPr id="33" name="Rectangle: Rounded Corners 32">
            <a:extLst>
              <a:ext uri="{FF2B5EF4-FFF2-40B4-BE49-F238E27FC236}">
                <a16:creationId xmlns:a16="http://schemas.microsoft.com/office/drawing/2014/main" id="{1659646F-40F9-26F7-E960-311BECB117FA}"/>
              </a:ext>
            </a:extLst>
          </p:cNvPr>
          <p:cNvSpPr/>
          <p:nvPr/>
        </p:nvSpPr>
        <p:spPr>
          <a:xfrm>
            <a:off x="7635400" y="44966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extBox 33">
            <a:extLst>
              <a:ext uri="{FF2B5EF4-FFF2-40B4-BE49-F238E27FC236}">
                <a16:creationId xmlns:a16="http://schemas.microsoft.com/office/drawing/2014/main" id="{130C9C0F-02E7-B62E-0AD2-60AD9982D1CD}"/>
              </a:ext>
            </a:extLst>
          </p:cNvPr>
          <p:cNvSpPr txBox="1"/>
          <p:nvPr/>
        </p:nvSpPr>
        <p:spPr>
          <a:xfrm>
            <a:off x="7730705" y="4555028"/>
            <a:ext cx="3516380" cy="369332"/>
          </a:xfrm>
          <a:prstGeom prst="rect">
            <a:avLst/>
          </a:prstGeom>
          <a:noFill/>
        </p:spPr>
        <p:txBody>
          <a:bodyPr wrap="square" rtlCol="0">
            <a:spAutoFit/>
          </a:bodyPr>
          <a:lstStyle/>
          <a:p>
            <a:pPr algn="ctr"/>
            <a:r>
              <a:rPr lang="en-US"/>
              <a:t>Combine Layer 1</a:t>
            </a:r>
          </a:p>
        </p:txBody>
      </p:sp>
      <p:sp>
        <p:nvSpPr>
          <p:cNvPr id="35" name="Rectangle: Rounded Corners 34">
            <a:extLst>
              <a:ext uri="{FF2B5EF4-FFF2-40B4-BE49-F238E27FC236}">
                <a16:creationId xmlns:a16="http://schemas.microsoft.com/office/drawing/2014/main" id="{6D614F32-9E37-37C1-616F-1995C17423B4}"/>
              </a:ext>
            </a:extLst>
          </p:cNvPr>
          <p:cNvSpPr/>
          <p:nvPr/>
        </p:nvSpPr>
        <p:spPr>
          <a:xfrm>
            <a:off x="7635400" y="54872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TextBox 35">
            <a:extLst>
              <a:ext uri="{FF2B5EF4-FFF2-40B4-BE49-F238E27FC236}">
                <a16:creationId xmlns:a16="http://schemas.microsoft.com/office/drawing/2014/main" id="{4AC8BE9B-C086-B27C-B6B6-9B64F1649876}"/>
              </a:ext>
            </a:extLst>
          </p:cNvPr>
          <p:cNvSpPr txBox="1"/>
          <p:nvPr/>
        </p:nvSpPr>
        <p:spPr>
          <a:xfrm>
            <a:off x="7730705" y="5545628"/>
            <a:ext cx="3516380" cy="369332"/>
          </a:xfrm>
          <a:prstGeom prst="rect">
            <a:avLst/>
          </a:prstGeom>
          <a:noFill/>
        </p:spPr>
        <p:txBody>
          <a:bodyPr wrap="square" rtlCol="0">
            <a:spAutoFit/>
          </a:bodyPr>
          <a:lstStyle/>
          <a:p>
            <a:pPr algn="ctr"/>
            <a:r>
              <a:rPr lang="en-US"/>
              <a:t>Combine Layer 2</a:t>
            </a:r>
          </a:p>
        </p:txBody>
      </p:sp>
      <p:sp>
        <p:nvSpPr>
          <p:cNvPr id="37" name="Rectangle: Rounded Corners 36">
            <a:extLst>
              <a:ext uri="{FF2B5EF4-FFF2-40B4-BE49-F238E27FC236}">
                <a16:creationId xmlns:a16="http://schemas.microsoft.com/office/drawing/2014/main" id="{3B478F83-39DD-AFF4-8824-B16463816949}"/>
              </a:ext>
            </a:extLst>
          </p:cNvPr>
          <p:cNvSpPr/>
          <p:nvPr/>
        </p:nvSpPr>
        <p:spPr>
          <a:xfrm>
            <a:off x="7635400" y="6477828"/>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TextBox 37">
            <a:extLst>
              <a:ext uri="{FF2B5EF4-FFF2-40B4-BE49-F238E27FC236}">
                <a16:creationId xmlns:a16="http://schemas.microsoft.com/office/drawing/2014/main" id="{30652B7D-55C4-5B6E-A72C-1275AFA2D5F1}"/>
              </a:ext>
            </a:extLst>
          </p:cNvPr>
          <p:cNvSpPr txBox="1"/>
          <p:nvPr/>
        </p:nvSpPr>
        <p:spPr>
          <a:xfrm>
            <a:off x="7730705" y="6536228"/>
            <a:ext cx="3516380" cy="369332"/>
          </a:xfrm>
          <a:prstGeom prst="rect">
            <a:avLst/>
          </a:prstGeom>
          <a:noFill/>
        </p:spPr>
        <p:txBody>
          <a:bodyPr wrap="square" rtlCol="0">
            <a:spAutoFit/>
          </a:bodyPr>
          <a:lstStyle/>
          <a:p>
            <a:pPr algn="ctr"/>
            <a:r>
              <a:rPr lang="en-US"/>
              <a:t>Combine Layer 3</a:t>
            </a:r>
          </a:p>
        </p:txBody>
      </p:sp>
      <p:sp>
        <p:nvSpPr>
          <p:cNvPr id="39" name="Rectangle: Rounded Corners 38">
            <a:extLst>
              <a:ext uri="{FF2B5EF4-FFF2-40B4-BE49-F238E27FC236}">
                <a16:creationId xmlns:a16="http://schemas.microsoft.com/office/drawing/2014/main" id="{6592E389-2EE3-980C-5593-4CF24066F4C6}"/>
              </a:ext>
            </a:extLst>
          </p:cNvPr>
          <p:cNvSpPr/>
          <p:nvPr/>
        </p:nvSpPr>
        <p:spPr>
          <a:xfrm>
            <a:off x="1260763" y="2642225"/>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TextBox 39">
            <a:extLst>
              <a:ext uri="{FF2B5EF4-FFF2-40B4-BE49-F238E27FC236}">
                <a16:creationId xmlns:a16="http://schemas.microsoft.com/office/drawing/2014/main" id="{2F05520B-268C-2C61-55D4-3131091583E4}"/>
              </a:ext>
            </a:extLst>
          </p:cNvPr>
          <p:cNvSpPr txBox="1"/>
          <p:nvPr/>
        </p:nvSpPr>
        <p:spPr>
          <a:xfrm>
            <a:off x="1356068" y="2700624"/>
            <a:ext cx="3516380" cy="369332"/>
          </a:xfrm>
          <a:prstGeom prst="rect">
            <a:avLst/>
          </a:prstGeom>
          <a:noFill/>
        </p:spPr>
        <p:txBody>
          <a:bodyPr wrap="square" rtlCol="0">
            <a:spAutoFit/>
          </a:bodyPr>
          <a:lstStyle/>
          <a:p>
            <a:pPr algn="ctr"/>
            <a:r>
              <a:rPr lang="en-US"/>
              <a:t>Image Input</a:t>
            </a:r>
          </a:p>
        </p:txBody>
      </p:sp>
      <p:sp>
        <p:nvSpPr>
          <p:cNvPr id="41" name="Rectangle: Rounded Corners 40">
            <a:extLst>
              <a:ext uri="{FF2B5EF4-FFF2-40B4-BE49-F238E27FC236}">
                <a16:creationId xmlns:a16="http://schemas.microsoft.com/office/drawing/2014/main" id="{478B15B0-64E2-FDFE-6A12-A9C35095EC98}"/>
              </a:ext>
            </a:extLst>
          </p:cNvPr>
          <p:cNvSpPr/>
          <p:nvPr/>
        </p:nvSpPr>
        <p:spPr>
          <a:xfrm>
            <a:off x="1265051" y="3339389"/>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TextBox 41">
            <a:extLst>
              <a:ext uri="{FF2B5EF4-FFF2-40B4-BE49-F238E27FC236}">
                <a16:creationId xmlns:a16="http://schemas.microsoft.com/office/drawing/2014/main" id="{DDBCD914-11FB-2A95-F567-86A839F8D2CB}"/>
              </a:ext>
            </a:extLst>
          </p:cNvPr>
          <p:cNvSpPr txBox="1"/>
          <p:nvPr/>
        </p:nvSpPr>
        <p:spPr>
          <a:xfrm>
            <a:off x="1360357" y="3397788"/>
            <a:ext cx="3516380" cy="369332"/>
          </a:xfrm>
          <a:prstGeom prst="rect">
            <a:avLst/>
          </a:prstGeom>
          <a:noFill/>
        </p:spPr>
        <p:txBody>
          <a:bodyPr wrap="square" rtlCol="0">
            <a:spAutoFit/>
          </a:bodyPr>
          <a:lstStyle/>
          <a:p>
            <a:pPr algn="ctr"/>
            <a:r>
              <a:rPr lang="en-US"/>
              <a:t>Convolutional Layers</a:t>
            </a:r>
          </a:p>
        </p:txBody>
      </p:sp>
      <p:sp>
        <p:nvSpPr>
          <p:cNvPr id="45" name="Rectangle: Rounded Corners 44">
            <a:extLst>
              <a:ext uri="{FF2B5EF4-FFF2-40B4-BE49-F238E27FC236}">
                <a16:creationId xmlns:a16="http://schemas.microsoft.com/office/drawing/2014/main" id="{03A558BD-489A-73F3-CF80-7D6A64C3DFD9}"/>
              </a:ext>
            </a:extLst>
          </p:cNvPr>
          <p:cNvSpPr/>
          <p:nvPr/>
        </p:nvSpPr>
        <p:spPr>
          <a:xfrm>
            <a:off x="1260763" y="4029363"/>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TextBox 45">
            <a:extLst>
              <a:ext uri="{FF2B5EF4-FFF2-40B4-BE49-F238E27FC236}">
                <a16:creationId xmlns:a16="http://schemas.microsoft.com/office/drawing/2014/main" id="{7F41A096-0AA0-77E7-668E-AA86AA9FA801}"/>
              </a:ext>
            </a:extLst>
          </p:cNvPr>
          <p:cNvSpPr txBox="1"/>
          <p:nvPr/>
        </p:nvSpPr>
        <p:spPr>
          <a:xfrm>
            <a:off x="1356068" y="4087763"/>
            <a:ext cx="3516380" cy="369332"/>
          </a:xfrm>
          <a:prstGeom prst="rect">
            <a:avLst/>
          </a:prstGeom>
          <a:noFill/>
        </p:spPr>
        <p:txBody>
          <a:bodyPr wrap="square" rtlCol="0">
            <a:spAutoFit/>
          </a:bodyPr>
          <a:lstStyle/>
          <a:p>
            <a:pPr algn="ctr"/>
            <a:r>
              <a:rPr lang="en-US"/>
              <a:t>Feature Extraction layers</a:t>
            </a:r>
          </a:p>
        </p:txBody>
      </p:sp>
      <p:sp>
        <p:nvSpPr>
          <p:cNvPr id="47" name="Rectangle: Rounded Corners 46">
            <a:extLst>
              <a:ext uri="{FF2B5EF4-FFF2-40B4-BE49-F238E27FC236}">
                <a16:creationId xmlns:a16="http://schemas.microsoft.com/office/drawing/2014/main" id="{D3ACD791-BDBF-2C37-9786-EE9530811054}"/>
              </a:ext>
            </a:extLst>
          </p:cNvPr>
          <p:cNvSpPr/>
          <p:nvPr/>
        </p:nvSpPr>
        <p:spPr>
          <a:xfrm>
            <a:off x="1244105" y="4653081"/>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TextBox 47">
            <a:extLst>
              <a:ext uri="{FF2B5EF4-FFF2-40B4-BE49-F238E27FC236}">
                <a16:creationId xmlns:a16="http://schemas.microsoft.com/office/drawing/2014/main" id="{ABD1AE0D-5360-98CE-0BE3-7F6F941D2416}"/>
              </a:ext>
            </a:extLst>
          </p:cNvPr>
          <p:cNvSpPr txBox="1"/>
          <p:nvPr/>
        </p:nvSpPr>
        <p:spPr>
          <a:xfrm>
            <a:off x="1339411" y="4711481"/>
            <a:ext cx="3516380" cy="369332"/>
          </a:xfrm>
          <a:prstGeom prst="rect">
            <a:avLst/>
          </a:prstGeom>
          <a:noFill/>
        </p:spPr>
        <p:txBody>
          <a:bodyPr wrap="square" rtlCol="0">
            <a:spAutoFit/>
          </a:bodyPr>
          <a:lstStyle/>
          <a:p>
            <a:pPr algn="ctr"/>
            <a:r>
              <a:rPr lang="en-US"/>
              <a:t>CNN Reduction Layer</a:t>
            </a:r>
          </a:p>
        </p:txBody>
      </p:sp>
      <p:sp>
        <p:nvSpPr>
          <p:cNvPr id="50" name="Rectangle: Rounded Corners 49">
            <a:extLst>
              <a:ext uri="{FF2B5EF4-FFF2-40B4-BE49-F238E27FC236}">
                <a16:creationId xmlns:a16="http://schemas.microsoft.com/office/drawing/2014/main" id="{7ABE769D-872C-0880-50D6-D174B4E61993}"/>
              </a:ext>
            </a:extLst>
          </p:cNvPr>
          <p:cNvSpPr/>
          <p:nvPr/>
        </p:nvSpPr>
        <p:spPr>
          <a:xfrm>
            <a:off x="1220461" y="6559386"/>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a:extLst>
              <a:ext uri="{FF2B5EF4-FFF2-40B4-BE49-F238E27FC236}">
                <a16:creationId xmlns:a16="http://schemas.microsoft.com/office/drawing/2014/main" id="{B65F3261-BDC6-F8D5-2364-FA6D77F2E65D}"/>
              </a:ext>
            </a:extLst>
          </p:cNvPr>
          <p:cNvSpPr txBox="1"/>
          <p:nvPr/>
        </p:nvSpPr>
        <p:spPr>
          <a:xfrm>
            <a:off x="1315766" y="6617786"/>
            <a:ext cx="3516380" cy="369332"/>
          </a:xfrm>
          <a:prstGeom prst="rect">
            <a:avLst/>
          </a:prstGeom>
          <a:noFill/>
        </p:spPr>
        <p:txBody>
          <a:bodyPr wrap="square" rtlCol="0">
            <a:spAutoFit/>
          </a:bodyPr>
          <a:lstStyle/>
          <a:p>
            <a:pPr algn="ctr"/>
            <a:r>
              <a:rPr lang="en-US"/>
              <a:t>Audio Input</a:t>
            </a:r>
          </a:p>
        </p:txBody>
      </p:sp>
      <p:sp>
        <p:nvSpPr>
          <p:cNvPr id="52" name="Rectangle: Rounded Corners 51">
            <a:extLst>
              <a:ext uri="{FF2B5EF4-FFF2-40B4-BE49-F238E27FC236}">
                <a16:creationId xmlns:a16="http://schemas.microsoft.com/office/drawing/2014/main" id="{FE7107FC-062B-6474-1533-59E8355793C8}"/>
              </a:ext>
            </a:extLst>
          </p:cNvPr>
          <p:cNvSpPr/>
          <p:nvPr/>
        </p:nvSpPr>
        <p:spPr>
          <a:xfrm>
            <a:off x="1223314" y="7277844"/>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TextBox 52">
            <a:extLst>
              <a:ext uri="{FF2B5EF4-FFF2-40B4-BE49-F238E27FC236}">
                <a16:creationId xmlns:a16="http://schemas.microsoft.com/office/drawing/2014/main" id="{7CC0EC3E-1920-87DD-E21B-3C55030127B6}"/>
              </a:ext>
            </a:extLst>
          </p:cNvPr>
          <p:cNvSpPr txBox="1"/>
          <p:nvPr/>
        </p:nvSpPr>
        <p:spPr>
          <a:xfrm>
            <a:off x="1318619" y="7336244"/>
            <a:ext cx="3516380" cy="369332"/>
          </a:xfrm>
          <a:prstGeom prst="rect">
            <a:avLst/>
          </a:prstGeom>
          <a:noFill/>
        </p:spPr>
        <p:txBody>
          <a:bodyPr wrap="square" rtlCol="0">
            <a:spAutoFit/>
          </a:bodyPr>
          <a:lstStyle/>
          <a:p>
            <a:pPr algn="ctr"/>
            <a:r>
              <a:rPr lang="en-US"/>
              <a:t>Unfrozen Layers</a:t>
            </a:r>
          </a:p>
        </p:txBody>
      </p:sp>
      <p:sp>
        <p:nvSpPr>
          <p:cNvPr id="54" name="Rectangle: Rounded Corners 53">
            <a:extLst>
              <a:ext uri="{FF2B5EF4-FFF2-40B4-BE49-F238E27FC236}">
                <a16:creationId xmlns:a16="http://schemas.microsoft.com/office/drawing/2014/main" id="{7ED71CEA-0031-BCF8-BDEA-A52498D2A178}"/>
              </a:ext>
            </a:extLst>
          </p:cNvPr>
          <p:cNvSpPr/>
          <p:nvPr/>
        </p:nvSpPr>
        <p:spPr>
          <a:xfrm>
            <a:off x="1222505" y="7928565"/>
            <a:ext cx="3722417" cy="4816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TextBox 54">
            <a:extLst>
              <a:ext uri="{FF2B5EF4-FFF2-40B4-BE49-F238E27FC236}">
                <a16:creationId xmlns:a16="http://schemas.microsoft.com/office/drawing/2014/main" id="{B5DE04D3-27B6-78B7-101A-6EE67CF7EAC6}"/>
              </a:ext>
            </a:extLst>
          </p:cNvPr>
          <p:cNvSpPr txBox="1"/>
          <p:nvPr/>
        </p:nvSpPr>
        <p:spPr>
          <a:xfrm>
            <a:off x="1317811" y="7986965"/>
            <a:ext cx="3516380" cy="369332"/>
          </a:xfrm>
          <a:prstGeom prst="rect">
            <a:avLst/>
          </a:prstGeom>
          <a:noFill/>
        </p:spPr>
        <p:txBody>
          <a:bodyPr wrap="square" rtlCol="0">
            <a:spAutoFit/>
          </a:bodyPr>
          <a:lstStyle/>
          <a:p>
            <a:pPr algn="ctr"/>
            <a:r>
              <a:rPr lang="en-US"/>
              <a:t>Wav2Vec Reduction Layer</a:t>
            </a:r>
          </a:p>
        </p:txBody>
      </p:sp>
      <p:sp>
        <p:nvSpPr>
          <p:cNvPr id="57" name="TextBox 56">
            <a:extLst>
              <a:ext uri="{FF2B5EF4-FFF2-40B4-BE49-F238E27FC236}">
                <a16:creationId xmlns:a16="http://schemas.microsoft.com/office/drawing/2014/main" id="{02C63ABF-DEE3-CA27-B63E-EBF7061A6362}"/>
              </a:ext>
            </a:extLst>
          </p:cNvPr>
          <p:cNvSpPr txBox="1"/>
          <p:nvPr/>
        </p:nvSpPr>
        <p:spPr>
          <a:xfrm>
            <a:off x="15276946" y="5423654"/>
            <a:ext cx="2293513" cy="369332"/>
          </a:xfrm>
          <a:prstGeom prst="rect">
            <a:avLst/>
          </a:prstGeom>
          <a:noFill/>
        </p:spPr>
        <p:txBody>
          <a:bodyPr wrap="none" rtlCol="0">
            <a:spAutoFit/>
          </a:bodyPr>
          <a:lstStyle/>
          <a:p>
            <a:r>
              <a:rPr lang="en-US"/>
              <a:t>Predicted speech pace</a:t>
            </a:r>
          </a:p>
        </p:txBody>
      </p:sp>
      <p:cxnSp>
        <p:nvCxnSpPr>
          <p:cNvPr id="58" name="Straight Arrow Connector 57">
            <a:extLst>
              <a:ext uri="{FF2B5EF4-FFF2-40B4-BE49-F238E27FC236}">
                <a16:creationId xmlns:a16="http://schemas.microsoft.com/office/drawing/2014/main" id="{43466648-DC03-BF6C-4313-B368285694C8}"/>
              </a:ext>
            </a:extLst>
          </p:cNvPr>
          <p:cNvCxnSpPr>
            <a:cxnSpLocks/>
            <a:stCxn id="13" idx="3"/>
            <a:endCxn id="57" idx="1"/>
          </p:cNvCxnSpPr>
          <p:nvPr/>
        </p:nvCxnSpPr>
        <p:spPr>
          <a:xfrm>
            <a:off x="14289987" y="5608320"/>
            <a:ext cx="9869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9116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6"/>
            <a:ext cx="13531440" cy="1015663"/>
          </a:xfrm>
          <a:prstGeom prst="rect">
            <a:avLst/>
          </a:prstGeom>
        </p:spPr>
        <p:txBody>
          <a:bodyPr wrap="square">
            <a:spAutoFit/>
          </a:bodyPr>
          <a:lstStyle/>
          <a:p>
            <a:r>
              <a:rPr lang="en-US" sz="6000" b="1"/>
              <a:t>Current progress </a:t>
            </a:r>
            <a:endParaRPr lang="en-US" sz="23901"/>
          </a:p>
        </p:txBody>
      </p:sp>
      <p:sp>
        <p:nvSpPr>
          <p:cNvPr id="7" name="Rectangle 6">
            <a:extLst>
              <a:ext uri="{FF2B5EF4-FFF2-40B4-BE49-F238E27FC236}">
                <a16:creationId xmlns:a16="http://schemas.microsoft.com/office/drawing/2014/main" id="{9BDC42F8-5F58-B54E-8A90-627C481BBAA0}"/>
              </a:ext>
            </a:extLst>
          </p:cNvPr>
          <p:cNvSpPr/>
          <p:nvPr/>
        </p:nvSpPr>
        <p:spPr>
          <a:xfrm>
            <a:off x="595040" y="2592676"/>
            <a:ext cx="9245706" cy="3631892"/>
          </a:xfrm>
          <a:prstGeom prst="rect">
            <a:avLst/>
          </a:prstGeom>
        </p:spPr>
        <p:txBody>
          <a:bodyPr wrap="square">
            <a:spAutoFit/>
          </a:bodyPr>
          <a:lstStyle/>
          <a:p>
            <a:pPr fontAlgn="base"/>
            <a:r>
              <a:rPr lang="en-US" sz="3600">
                <a:solidFill>
                  <a:srgbClr val="4472C4"/>
                </a:solidFill>
                <a:latin typeface="Trebuchet MS" panose="020B0703020202090204" pitchFamily="34" charset="0"/>
              </a:rPr>
              <a:t>Completion of objectives​</a:t>
            </a:r>
          </a:p>
          <a:p>
            <a:pPr fontAlgn="base"/>
            <a:endParaRPr lang="en-US" sz="2400">
              <a:latin typeface="Poppins" panose="00000500000000000000" pitchFamily="2" charset="0"/>
              <a:cs typeface="Poppins" panose="00000500000000000000" pitchFamily="2" charset="0"/>
            </a:endParaRPr>
          </a:p>
          <a:p>
            <a:pPr marL="685800" indent="-685800" fontAlgn="base">
              <a:buAutoNum type="arabicPeriod"/>
            </a:pPr>
            <a:r>
              <a:rPr lang="en-US" sz="3000">
                <a:latin typeface="Trebuchet MS" panose="020B0603020202020204" pitchFamily="34" charset="0"/>
                <a:cs typeface="Poppins" panose="00000500000000000000" pitchFamily="2" charset="0"/>
              </a:rPr>
              <a:t>Detect speech pace.</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Hybrid model implementation – 100%</a:t>
            </a:r>
            <a:r>
              <a:rPr lang="en-US" sz="2801">
                <a:solidFill>
                  <a:srgbClr val="404040"/>
                </a:solidFill>
                <a:latin typeface="Trebuchet MS" panose="020B0703020202090204" pitchFamily="34" charset="0"/>
              </a:rPr>
              <a:t>.</a:t>
            </a:r>
            <a:r>
              <a:rPr lang="en-US" sz="2801">
                <a:solidFill>
                  <a:srgbClr val="000000"/>
                </a:solidFill>
                <a:latin typeface="Trebuchet MS" panose="020B0703020202090204" pitchFamily="34" charset="0"/>
              </a:rPr>
              <a:t>​</a:t>
            </a:r>
            <a:endParaRPr lang="en-US" sz="2801">
              <a:solidFill>
                <a:srgbClr val="000000"/>
              </a:solidFill>
              <a:latin typeface="Arial" panose="020B0604020202020204" pitchFamily="34" charset="0"/>
            </a:endParaRPr>
          </a:p>
          <a:p>
            <a:pPr marL="914445" lvl="2" fontAlgn="base"/>
            <a:r>
              <a:rPr lang="en-US" sz="3200">
                <a:solidFill>
                  <a:srgbClr val="000000"/>
                </a:solidFill>
                <a:latin typeface="Trebuchet MS" panose="020B0703020202090204" pitchFamily="34" charset="0"/>
              </a:rPr>
              <a:t>​</a:t>
            </a: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56</a:t>
            </a:fld>
            <a:endParaRPr lang="en-US"/>
          </a:p>
        </p:txBody>
      </p:sp>
      <p:sp>
        <p:nvSpPr>
          <p:cNvPr id="5" name="Date Placeholder 1">
            <a:extLst>
              <a:ext uri="{FF2B5EF4-FFF2-40B4-BE49-F238E27FC236}">
                <a16:creationId xmlns:a16="http://schemas.microsoft.com/office/drawing/2014/main" id="{6294EFDB-E020-75A7-D3B4-96911D9A9FB3}"/>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8" name="Rectangle 7">
            <a:extLst>
              <a:ext uri="{FF2B5EF4-FFF2-40B4-BE49-F238E27FC236}">
                <a16:creationId xmlns:a16="http://schemas.microsoft.com/office/drawing/2014/main" id="{41872F9F-85FA-A025-C567-0EC14A0CDD5F}"/>
              </a:ext>
            </a:extLst>
          </p:cNvPr>
          <p:cNvSpPr/>
          <p:nvPr/>
        </p:nvSpPr>
        <p:spPr>
          <a:xfrm>
            <a:off x="9990409" y="5592639"/>
            <a:ext cx="7726679" cy="2770117"/>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4.</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System evaluation and validation</a:t>
            </a:r>
            <a:r>
              <a:rPr lang="en-US" sz="3000">
                <a:latin typeface="Poppins" panose="00000500000000000000" pitchFamily="2" charset="0"/>
                <a:cs typeface="Poppins" panose="00000500000000000000" pitchFamily="2" charset="0"/>
              </a:rPr>
              <a:t>.</a:t>
            </a:r>
            <a:endParaRPr lang="id-ID" sz="3000">
              <a:latin typeface="Poppins" panose="00000500000000000000" pitchFamily="2"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To be done.​</a:t>
            </a:r>
            <a:endParaRPr lang="en-US" sz="3200">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9" name="Rectangle 8">
            <a:extLst>
              <a:ext uri="{FF2B5EF4-FFF2-40B4-BE49-F238E27FC236}">
                <a16:creationId xmlns:a16="http://schemas.microsoft.com/office/drawing/2014/main" id="{18DD8C76-B876-1413-1E34-251EBAA15E9B}"/>
              </a:ext>
            </a:extLst>
          </p:cNvPr>
          <p:cNvSpPr/>
          <p:nvPr/>
        </p:nvSpPr>
        <p:spPr>
          <a:xfrm>
            <a:off x="605078" y="5495291"/>
            <a:ext cx="9550508" cy="3662798"/>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3.</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Integrating detected speech pace with text to speech(TTS) service.</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0">
                <a:latin typeface="Trebuchet MS" panose="020B0703020202090204" pitchFamily="34" charset="0"/>
              </a:rPr>
              <a:t>Hybrid model integration – 100%.</a:t>
            </a:r>
            <a:r>
              <a:rPr lang="en-US" sz="2801">
                <a:solidFill>
                  <a:srgbClr val="000000"/>
                </a:solidFill>
                <a:latin typeface="Trebuchet MS" panose="020B0703020202090204" pitchFamily="34" charset="0"/>
              </a:rPr>
              <a:t>​</a:t>
            </a:r>
          </a:p>
          <a:p>
            <a:pPr marL="1200210" lvl="2" indent="-285765" fontAlgn="base">
              <a:buFont typeface="Wingdings" pitchFamily="2" charset="2"/>
              <a:buChar char="v"/>
            </a:pPr>
            <a:r>
              <a:rPr lang="en-US" sz="2801">
                <a:solidFill>
                  <a:srgbClr val="000000"/>
                </a:solidFill>
                <a:latin typeface="Trebuchet MS" panose="020B0703020202090204" pitchFamily="34" charset="0"/>
              </a:rPr>
              <a:t>TTS service integration – to be done.</a:t>
            </a:r>
            <a:endParaRPr lang="en-US" sz="3200">
              <a:solidFill>
                <a:srgbClr val="000000"/>
              </a:solidFill>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10" name="Rectangle 9">
            <a:extLst>
              <a:ext uri="{FF2B5EF4-FFF2-40B4-BE49-F238E27FC236}">
                <a16:creationId xmlns:a16="http://schemas.microsoft.com/office/drawing/2014/main" id="{DF1CCB48-3D41-1F07-DF8F-F9952E967085}"/>
              </a:ext>
            </a:extLst>
          </p:cNvPr>
          <p:cNvSpPr/>
          <p:nvPr/>
        </p:nvSpPr>
        <p:spPr>
          <a:xfrm>
            <a:off x="9990409" y="2996403"/>
            <a:ext cx="7726679" cy="3201133"/>
          </a:xfrm>
          <a:prstGeom prst="rect">
            <a:avLst/>
          </a:prstGeom>
        </p:spPr>
        <p:txBody>
          <a:bodyPr wrap="square">
            <a:spAutoFit/>
          </a:bodyPr>
          <a:lstStyle/>
          <a:p>
            <a:pPr fontAlgn="base"/>
            <a:r>
              <a:rPr lang="en-US" sz="3600">
                <a:solidFill>
                  <a:srgbClr val="4472C4"/>
                </a:solidFill>
                <a:latin typeface="Trebuchet MS" panose="020B0703020202090204" pitchFamily="34" charset="0"/>
              </a:rPr>
              <a:t>​</a:t>
            </a:r>
            <a:endParaRPr lang="en-US" sz="2400">
              <a:latin typeface="Poppins" panose="00000500000000000000" pitchFamily="2" charset="0"/>
              <a:cs typeface="Poppins" panose="00000500000000000000" pitchFamily="2" charset="0"/>
            </a:endParaRPr>
          </a:p>
          <a:p>
            <a:pPr fontAlgn="base"/>
            <a:r>
              <a:rPr lang="en-US" sz="3000">
                <a:latin typeface="Poppins" panose="00000500000000000000" pitchFamily="2" charset="0"/>
                <a:cs typeface="Poppins" panose="00000500000000000000" pitchFamily="2" charset="0"/>
              </a:rPr>
              <a:t>2.</a:t>
            </a:r>
            <a:r>
              <a:rPr lang="en-US" sz="2400">
                <a:latin typeface="Poppins" panose="00000500000000000000" pitchFamily="2" charset="0"/>
                <a:cs typeface="Poppins" panose="00000500000000000000" pitchFamily="2" charset="0"/>
              </a:rPr>
              <a:t>    </a:t>
            </a:r>
            <a:r>
              <a:rPr lang="en-US" sz="3000">
                <a:latin typeface="Trebuchet MS" panose="020B0603020202020204" pitchFamily="34" charset="0"/>
                <a:cs typeface="Poppins" panose="00000500000000000000" pitchFamily="2" charset="0"/>
              </a:rPr>
              <a:t>Analyzing voice features.</a:t>
            </a:r>
            <a:endParaRPr lang="id-ID" sz="3000">
              <a:latin typeface="Trebuchet MS" panose="020B0603020202020204" pitchFamily="34" charset="0"/>
              <a:cs typeface="Poppins" panose="00000500000000000000" pitchFamily="2" charset="0"/>
            </a:endParaRPr>
          </a:p>
          <a:p>
            <a:pPr fontAlgn="base"/>
            <a:endParaRPr lang="en-US" sz="2400">
              <a:solidFill>
                <a:srgbClr val="000000"/>
              </a:solidFill>
              <a:latin typeface="Arial" panose="020B0604020202020204" pitchFamily="34" charset="0"/>
            </a:endParaRPr>
          </a:p>
          <a:p>
            <a:pPr marL="1200210" lvl="2" indent="-285765" fontAlgn="base">
              <a:buFont typeface="Wingdings" pitchFamily="2" charset="2"/>
              <a:buChar char="v"/>
            </a:pPr>
            <a:r>
              <a:rPr lang="en-US" sz="2801">
                <a:latin typeface="Trebuchet MS" panose="020B0703020202090204" pitchFamily="34" charset="0"/>
              </a:rPr>
              <a:t>Hybrid model training – 75%.</a:t>
            </a:r>
          </a:p>
          <a:p>
            <a:pPr marL="914445" lvl="2" fontAlgn="base"/>
            <a:r>
              <a:rPr lang="en-US" sz="2801">
                <a:solidFill>
                  <a:srgbClr val="000000"/>
                </a:solidFill>
                <a:latin typeface="Trebuchet MS" panose="020B0703020202090204" pitchFamily="34" charset="0"/>
              </a:rPr>
              <a:t>​</a:t>
            </a:r>
            <a:endParaRPr lang="en-US" sz="3200">
              <a:solidFill>
                <a:srgbClr val="000000"/>
              </a:solidFill>
              <a:latin typeface="Trebuchet MS" panose="020B0703020202090204" pitchFamily="34" charset="0"/>
            </a:endParaRPr>
          </a:p>
          <a:p>
            <a:pPr marL="914445" lvl="2" fontAlgn="base"/>
            <a:endParaRPr lang="en-US" sz="3200">
              <a:solidFill>
                <a:srgbClr val="000000"/>
              </a:solidFill>
              <a:latin typeface="Trebuchet MS" panose="020B0703020202090204" pitchFamily="34" charset="0"/>
            </a:endParaRPr>
          </a:p>
          <a:p>
            <a:pPr lvl="2" fontAlgn="base"/>
            <a:endParaRPr lang="en-US" sz="240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127280C9-677C-ABD0-D198-B8C449DE25FE}"/>
              </a:ext>
            </a:extLst>
          </p:cNvPr>
          <p:cNvSpPr txBox="1"/>
          <p:nvPr/>
        </p:nvSpPr>
        <p:spPr>
          <a:xfrm>
            <a:off x="607817" y="1568267"/>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Overall completion – 60% ​</a:t>
            </a:r>
          </a:p>
        </p:txBody>
      </p:sp>
    </p:spTree>
    <p:extLst>
      <p:ext uri="{BB962C8B-B14F-4D97-AF65-F5344CB8AC3E}">
        <p14:creationId xmlns:p14="http://schemas.microsoft.com/office/powerpoint/2010/main" val="17692251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42C3B-93F3-FADD-3B6B-5EB743FB4E77}"/>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FE92777-F796-D6A0-C7D6-4B028CC083F5}"/>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CF1FE67A-2A8C-199E-5EF8-9F61FB1D255B}"/>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63AF2CF-865A-007C-4AA4-AB92FA75EE6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C96F2E80-8A13-5DB7-DF9D-860013133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60BA9709-F451-86A5-BB93-FA227BB59C37}"/>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E68E409D-DFF2-CEA4-F2A2-F5175CCAA93C}"/>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8F613458-C04A-BE7E-67EA-EB6E70F901D3}"/>
              </a:ext>
            </a:extLst>
          </p:cNvPr>
          <p:cNvSpPr>
            <a:spLocks noGrp="1"/>
          </p:cNvSpPr>
          <p:nvPr>
            <p:ph type="sldNum" sz="quarter" idx="12"/>
          </p:nvPr>
        </p:nvSpPr>
        <p:spPr/>
        <p:txBody>
          <a:bodyPr/>
          <a:lstStyle/>
          <a:p>
            <a:fld id="{6C7DB447-F667-7F4D-B9C9-B475A93CC50D}" type="slidenum">
              <a:rPr lang="en-US" smtClean="0"/>
              <a:pPr/>
              <a:t>57</a:t>
            </a:fld>
            <a:endParaRPr lang="en-US"/>
          </a:p>
        </p:txBody>
      </p:sp>
      <p:sp>
        <p:nvSpPr>
          <p:cNvPr id="5" name="Date Placeholder 1">
            <a:extLst>
              <a:ext uri="{FF2B5EF4-FFF2-40B4-BE49-F238E27FC236}">
                <a16:creationId xmlns:a16="http://schemas.microsoft.com/office/drawing/2014/main" id="{3538B289-98A9-34A9-07C4-2E179933BDBB}"/>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0A10962D-9AF7-6325-0D62-D854187E4532}"/>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Training Results</a:t>
            </a:r>
          </a:p>
        </p:txBody>
      </p:sp>
      <p:pic>
        <p:nvPicPr>
          <p:cNvPr id="2050" name="Picture 2">
            <a:extLst>
              <a:ext uri="{FF2B5EF4-FFF2-40B4-BE49-F238E27FC236}">
                <a16:creationId xmlns:a16="http://schemas.microsoft.com/office/drawing/2014/main" id="{21C693B5-A952-F73B-769E-CDDBB2CE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78" y="2256876"/>
            <a:ext cx="10977323" cy="72083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6A620A-C402-DC8C-33FB-270E41BA3723}"/>
              </a:ext>
            </a:extLst>
          </p:cNvPr>
          <p:cNvSpPr/>
          <p:nvPr/>
        </p:nvSpPr>
        <p:spPr>
          <a:xfrm>
            <a:off x="11953108" y="3291028"/>
            <a:ext cx="5729813" cy="2339102"/>
          </a:xfrm>
          <a:prstGeom prst="rect">
            <a:avLst/>
          </a:prstGeom>
        </p:spPr>
        <p:txBody>
          <a:bodyPr wrap="square">
            <a:spAutoFit/>
          </a:bodyPr>
          <a:lstStyle/>
          <a:p>
            <a:pPr marL="571529" indent="-571529">
              <a:buFont typeface="Wingdings" pitchFamily="2" charset="2"/>
              <a:buChar char="Ø"/>
            </a:pPr>
            <a:r>
              <a:rPr lang="en-US" sz="3000">
                <a:latin typeface="Poppins" panose="00000500000000000000" pitchFamily="2" charset="0"/>
                <a:cs typeface="Poppins" panose="00000500000000000000" pitchFamily="2" charset="0"/>
              </a:rPr>
              <a:t>Dataset</a:t>
            </a:r>
          </a:p>
          <a:p>
            <a:pPr marL="1943129" lvl="2" indent="-571529">
              <a:buFont typeface="Wingdings" pitchFamily="2" charset="2"/>
              <a:buChar char="Ø"/>
            </a:pPr>
            <a:r>
              <a:rPr lang="en-US" sz="2800" b="1">
                <a:latin typeface="zeitung"/>
                <a:hlinkClick r:id="rId4">
                  <a:extLst>
                    <a:ext uri="{A12FA001-AC4F-418D-AE19-62706E023703}">
                      <ahyp:hlinkClr xmlns:ahyp="http://schemas.microsoft.com/office/drawing/2018/hyperlinkcolor" val="tx"/>
                    </a:ext>
                  </a:extLst>
                </a:hlinkClick>
              </a:rPr>
              <a:t>Non-Native Children English Speech (NNCES) Corpus</a:t>
            </a:r>
            <a:r>
              <a:rPr lang="en-US" sz="3000" b="1">
                <a:latin typeface="zeitung"/>
                <a:hlinkClick r:id="rId4">
                  <a:extLst>
                    <a:ext uri="{A12FA001-AC4F-418D-AE19-62706E023703}">
                      <ahyp:hlinkClr xmlns:ahyp="http://schemas.microsoft.com/office/drawing/2018/hyperlinkcolor" val="tx"/>
                    </a:ext>
                  </a:extLst>
                </a:hlinkClick>
              </a:rPr>
              <a:t> </a:t>
            </a:r>
            <a:r>
              <a:rPr lang="en-US" sz="3000" b="1">
                <a:solidFill>
                  <a:srgbClr val="202124"/>
                </a:solidFill>
                <a:latin typeface="zeitung"/>
              </a:rPr>
              <a:t>on </a:t>
            </a:r>
            <a:r>
              <a:rPr lang="en-US" sz="3000" b="1">
                <a:solidFill>
                  <a:schemeClr val="accent1">
                    <a:lumMod val="60000"/>
                    <a:lumOff val="40000"/>
                  </a:schemeClr>
                </a:solidFill>
                <a:latin typeface="zeitung"/>
              </a:rPr>
              <a:t>Kaggle</a:t>
            </a:r>
          </a:p>
          <a:p>
            <a:pPr marL="1943129" lvl="2" indent="-571529">
              <a:buFont typeface="Wingdings" pitchFamily="2" charset="2"/>
              <a:buChar char="Ø"/>
            </a:pPr>
            <a:endParaRPr lang="id-ID" sz="300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45E0CAAD-B3E1-6FE8-0D7B-2DCBA9F08D98}"/>
              </a:ext>
            </a:extLst>
          </p:cNvPr>
          <p:cNvPicPr>
            <a:picLocks noChangeAspect="1"/>
          </p:cNvPicPr>
          <p:nvPr/>
        </p:nvPicPr>
        <p:blipFill>
          <a:blip r:embed="rId5"/>
          <a:stretch>
            <a:fillRect/>
          </a:stretch>
        </p:blipFill>
        <p:spPr>
          <a:xfrm>
            <a:off x="13638381" y="5676656"/>
            <a:ext cx="2402325" cy="2391372"/>
          </a:xfrm>
          <a:prstGeom prst="rect">
            <a:avLst/>
          </a:prstGeom>
        </p:spPr>
      </p:pic>
      <p:sp>
        <p:nvSpPr>
          <p:cNvPr id="8" name="TextBox 7">
            <a:extLst>
              <a:ext uri="{FF2B5EF4-FFF2-40B4-BE49-F238E27FC236}">
                <a16:creationId xmlns:a16="http://schemas.microsoft.com/office/drawing/2014/main" id="{4F97BE91-E573-B956-ED7F-B7A4326EB852}"/>
              </a:ext>
            </a:extLst>
          </p:cNvPr>
          <p:cNvSpPr txBox="1"/>
          <p:nvPr/>
        </p:nvSpPr>
        <p:spPr>
          <a:xfrm>
            <a:off x="13868605" y="8195364"/>
            <a:ext cx="1941877" cy="507831"/>
          </a:xfrm>
          <a:prstGeom prst="rect">
            <a:avLst/>
          </a:prstGeom>
          <a:noFill/>
        </p:spPr>
        <p:txBody>
          <a:bodyPr wrap="none" rtlCol="0">
            <a:spAutoFit/>
          </a:bodyPr>
          <a:lstStyle/>
          <a:p>
            <a:pPr algn="ctr"/>
            <a:r>
              <a:rPr lang="en-US" sz="2700"/>
              <a:t>Visit Dataset</a:t>
            </a:r>
          </a:p>
        </p:txBody>
      </p:sp>
    </p:spTree>
    <p:extLst>
      <p:ext uri="{BB962C8B-B14F-4D97-AF65-F5344CB8AC3E}">
        <p14:creationId xmlns:p14="http://schemas.microsoft.com/office/powerpoint/2010/main" val="39018001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5AE40-4483-0971-A2E8-B1B3BA344152}"/>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B1DC9E20-36FD-7618-CD83-0A63C7FBB8F9}"/>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08021AF6-3EF7-FC24-CF3D-B56C6BD415B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76CEDCC0-E282-6400-F9C2-7C7AC09CD324}"/>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ED8669F-6930-3741-4D30-99E7A260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69831603-2610-E6ED-523E-469DAC7EB13C}"/>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38A5B06B-BE2D-AC95-FCFD-054473DBD0FF}"/>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812C6E44-D59E-2046-7420-E6A0E8B33419}"/>
              </a:ext>
            </a:extLst>
          </p:cNvPr>
          <p:cNvSpPr>
            <a:spLocks noGrp="1"/>
          </p:cNvSpPr>
          <p:nvPr>
            <p:ph type="sldNum" sz="quarter" idx="12"/>
          </p:nvPr>
        </p:nvSpPr>
        <p:spPr/>
        <p:txBody>
          <a:bodyPr/>
          <a:lstStyle/>
          <a:p>
            <a:fld id="{6C7DB447-F667-7F4D-B9C9-B475A93CC50D}" type="slidenum">
              <a:rPr lang="en-US" smtClean="0"/>
              <a:pPr/>
              <a:t>58</a:t>
            </a:fld>
            <a:endParaRPr lang="en-US"/>
          </a:p>
        </p:txBody>
      </p:sp>
      <p:sp>
        <p:nvSpPr>
          <p:cNvPr id="5" name="Date Placeholder 1">
            <a:extLst>
              <a:ext uri="{FF2B5EF4-FFF2-40B4-BE49-F238E27FC236}">
                <a16:creationId xmlns:a16="http://schemas.microsoft.com/office/drawing/2014/main" id="{0BE8EA3D-97D7-A9AB-62C2-43183A3AA97D}"/>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9A38857B-64BF-54C6-CD8E-03657AA505C0}"/>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Performance Metrics</a:t>
            </a:r>
          </a:p>
        </p:txBody>
      </p:sp>
      <p:pic>
        <p:nvPicPr>
          <p:cNvPr id="2052" name="Picture 4">
            <a:extLst>
              <a:ext uri="{FF2B5EF4-FFF2-40B4-BE49-F238E27FC236}">
                <a16:creationId xmlns:a16="http://schemas.microsoft.com/office/drawing/2014/main" id="{45080ACC-99E3-E89B-9FF2-D8F3FA41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81" y="2223786"/>
            <a:ext cx="11331187" cy="75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9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D528E-5CEC-6AAA-A0BA-4DE0B847579D}"/>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5B265C3B-EA0F-28FB-19BB-374DE0D20C68}"/>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E8DBC5C-9090-CBA7-BFBA-0A45B12F7ACB}"/>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EAA74CEA-F672-2125-2A88-23BDF016FA9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F90E1005-7708-CC65-4788-4A274933C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0E1CB739-F298-37DD-D672-2C341607EBC6}"/>
              </a:ext>
            </a:extLst>
          </p:cNvPr>
          <p:cNvSpPr/>
          <p:nvPr/>
        </p:nvSpPr>
        <p:spPr>
          <a:xfrm>
            <a:off x="605078" y="528856"/>
            <a:ext cx="13531440" cy="1015663"/>
          </a:xfrm>
          <a:prstGeom prst="rect">
            <a:avLst/>
          </a:prstGeom>
        </p:spPr>
        <p:txBody>
          <a:bodyPr wrap="square">
            <a:spAutoFit/>
          </a:bodyPr>
          <a:lstStyle/>
          <a:p>
            <a:r>
              <a:rPr lang="en-US" sz="6000" b="1"/>
              <a:t>Evidence of Completion </a:t>
            </a:r>
            <a:endParaRPr lang="en-US" sz="23901"/>
          </a:p>
        </p:txBody>
      </p:sp>
      <p:sp>
        <p:nvSpPr>
          <p:cNvPr id="3" name="Date Placeholder 2">
            <a:extLst>
              <a:ext uri="{FF2B5EF4-FFF2-40B4-BE49-F238E27FC236}">
                <a16:creationId xmlns:a16="http://schemas.microsoft.com/office/drawing/2014/main" id="{70699E68-657A-BC3D-E41E-6F896FCC8995}"/>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241CE176-E37B-71BA-38D0-EC8C6801E0EA}"/>
              </a:ext>
            </a:extLst>
          </p:cNvPr>
          <p:cNvSpPr>
            <a:spLocks noGrp="1"/>
          </p:cNvSpPr>
          <p:nvPr>
            <p:ph type="sldNum" sz="quarter" idx="12"/>
          </p:nvPr>
        </p:nvSpPr>
        <p:spPr/>
        <p:txBody>
          <a:bodyPr/>
          <a:lstStyle/>
          <a:p>
            <a:fld id="{6C7DB447-F667-7F4D-B9C9-B475A93CC50D}" type="slidenum">
              <a:rPr lang="en-US" smtClean="0"/>
              <a:pPr/>
              <a:t>59</a:t>
            </a:fld>
            <a:endParaRPr lang="en-US"/>
          </a:p>
        </p:txBody>
      </p:sp>
      <p:sp>
        <p:nvSpPr>
          <p:cNvPr id="5" name="Date Placeholder 1">
            <a:extLst>
              <a:ext uri="{FF2B5EF4-FFF2-40B4-BE49-F238E27FC236}">
                <a16:creationId xmlns:a16="http://schemas.microsoft.com/office/drawing/2014/main" id="{E73B07AA-B7FF-C1A6-ACBD-D13E53928E06}"/>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5E6F19A-64BB-E507-1E8B-50BDA275F730}"/>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Model Integration Testing – API Testing</a:t>
            </a:r>
          </a:p>
        </p:txBody>
      </p:sp>
      <p:pic>
        <p:nvPicPr>
          <p:cNvPr id="7" name="Picture 6">
            <a:extLst>
              <a:ext uri="{FF2B5EF4-FFF2-40B4-BE49-F238E27FC236}">
                <a16:creationId xmlns:a16="http://schemas.microsoft.com/office/drawing/2014/main" id="{917E88F0-133B-A94E-338F-F222A23103AB}"/>
              </a:ext>
            </a:extLst>
          </p:cNvPr>
          <p:cNvPicPr>
            <a:picLocks noChangeAspect="1"/>
          </p:cNvPicPr>
          <p:nvPr/>
        </p:nvPicPr>
        <p:blipFill>
          <a:blip r:embed="rId3"/>
          <a:stretch>
            <a:fillRect/>
          </a:stretch>
        </p:blipFill>
        <p:spPr>
          <a:xfrm>
            <a:off x="2687469" y="2724999"/>
            <a:ext cx="12913062" cy="6318318"/>
          </a:xfrm>
          <a:prstGeom prst="rect">
            <a:avLst/>
          </a:prstGeom>
        </p:spPr>
      </p:pic>
    </p:spTree>
    <p:extLst>
      <p:ext uri="{BB962C8B-B14F-4D97-AF65-F5344CB8AC3E}">
        <p14:creationId xmlns:p14="http://schemas.microsoft.com/office/powerpoint/2010/main" val="27389155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494FD-A358-DC4B-9DB9-8A9ACE9DE6A2}"/>
              </a:ext>
            </a:extLst>
          </p:cNvPr>
          <p:cNvSpPr>
            <a:spLocks noGrp="1"/>
          </p:cNvSpPr>
          <p:nvPr>
            <p:ph type="dt" sz="half" idx="11"/>
          </p:nvPr>
        </p:nvSpPr>
        <p:spPr>
          <a:xfrm>
            <a:off x="7086600" y="9651703"/>
            <a:ext cx="4114800" cy="547688"/>
          </a:xfrm>
        </p:spPr>
        <p:txBody>
          <a:bodyPr/>
          <a:lstStyle/>
          <a:p>
            <a:pPr algn="ctr"/>
            <a:fld id="{62ECF420-D1FD-F640-910C-C17FCF1DEB42}" type="datetime1">
              <a:rPr lang="en-US" smtClean="0"/>
              <a:pPr algn="ctr"/>
              <a:t>12/7/2024</a:t>
            </a:fld>
            <a:endParaRPr lang="en-US"/>
          </a:p>
        </p:txBody>
      </p:sp>
      <p:sp>
        <p:nvSpPr>
          <p:cNvPr id="3" name="Slide Number Placeholder 2">
            <a:extLst>
              <a:ext uri="{FF2B5EF4-FFF2-40B4-BE49-F238E27FC236}">
                <a16:creationId xmlns:a16="http://schemas.microsoft.com/office/drawing/2014/main" id="{8F297C60-C2C6-AB48-B175-0A9B6F8163D7}"/>
              </a:ext>
            </a:extLst>
          </p:cNvPr>
          <p:cNvSpPr>
            <a:spLocks noGrp="1"/>
          </p:cNvSpPr>
          <p:nvPr>
            <p:ph type="sldNum" sz="quarter" idx="12"/>
          </p:nvPr>
        </p:nvSpPr>
        <p:spPr/>
        <p:txBody>
          <a:bodyPr/>
          <a:lstStyle/>
          <a:p>
            <a:fld id="{6C7DB447-F667-7F4D-B9C9-B475A93CC50D}" type="slidenum">
              <a:rPr lang="en-US" smtClean="0"/>
              <a:pPr/>
              <a:t>6</a:t>
            </a:fld>
            <a:endParaRPr lang="en-US"/>
          </a:p>
        </p:txBody>
      </p:sp>
      <p:pic>
        <p:nvPicPr>
          <p:cNvPr id="4" name="Picture 3" descr="A diagram of a learning disability&#10;&#10;Description automatically generated">
            <a:extLst>
              <a:ext uri="{FF2B5EF4-FFF2-40B4-BE49-F238E27FC236}">
                <a16:creationId xmlns:a16="http://schemas.microsoft.com/office/drawing/2014/main" id="{23D8FC53-B5AC-737D-FC10-093CD60D50C8}"/>
              </a:ext>
            </a:extLst>
          </p:cNvPr>
          <p:cNvPicPr>
            <a:picLocks noChangeAspect="1"/>
          </p:cNvPicPr>
          <p:nvPr/>
        </p:nvPicPr>
        <p:blipFill>
          <a:blip r:embed="rId2"/>
          <a:stretch>
            <a:fillRect/>
          </a:stretch>
        </p:blipFill>
        <p:spPr>
          <a:xfrm>
            <a:off x="569080" y="2792851"/>
            <a:ext cx="8945365" cy="5215148"/>
          </a:xfrm>
          <a:prstGeom prst="rect">
            <a:avLst/>
          </a:prstGeom>
        </p:spPr>
      </p:pic>
      <p:pic>
        <p:nvPicPr>
          <p:cNvPr id="5" name="Picture 4">
            <a:extLst>
              <a:ext uri="{FF2B5EF4-FFF2-40B4-BE49-F238E27FC236}">
                <a16:creationId xmlns:a16="http://schemas.microsoft.com/office/drawing/2014/main" id="{547BEB4B-38D6-653B-0F00-3CD6D81F8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7" name="Picture 6" descr="A table of visual impairments&#10;&#10;Description automatically generated">
            <a:extLst>
              <a:ext uri="{FF2B5EF4-FFF2-40B4-BE49-F238E27FC236}">
                <a16:creationId xmlns:a16="http://schemas.microsoft.com/office/drawing/2014/main" id="{17A4BAE5-70B1-C5DF-7604-E746005DC69F}"/>
              </a:ext>
            </a:extLst>
          </p:cNvPr>
          <p:cNvPicPr>
            <a:picLocks noChangeAspect="1"/>
          </p:cNvPicPr>
          <p:nvPr/>
        </p:nvPicPr>
        <p:blipFill>
          <a:blip r:embed="rId4"/>
          <a:stretch>
            <a:fillRect/>
          </a:stretch>
        </p:blipFill>
        <p:spPr>
          <a:xfrm>
            <a:off x="9514445" y="2511816"/>
            <a:ext cx="7896602" cy="5381625"/>
          </a:xfrm>
          <a:prstGeom prst="rect">
            <a:avLst/>
          </a:prstGeom>
        </p:spPr>
      </p:pic>
      <p:sp>
        <p:nvSpPr>
          <p:cNvPr id="8" name="TextBox 7">
            <a:extLst>
              <a:ext uri="{FF2B5EF4-FFF2-40B4-BE49-F238E27FC236}">
                <a16:creationId xmlns:a16="http://schemas.microsoft.com/office/drawing/2014/main" id="{59670574-1EEC-3ABB-E383-50E40F24A235}"/>
              </a:ext>
            </a:extLst>
          </p:cNvPr>
          <p:cNvSpPr txBox="1"/>
          <p:nvPr/>
        </p:nvSpPr>
        <p:spPr>
          <a:xfrm>
            <a:off x="9743397" y="8007999"/>
            <a:ext cx="7863840" cy="923330"/>
          </a:xfrm>
          <a:prstGeom prst="rect">
            <a:avLst/>
          </a:prstGeom>
          <a:noFill/>
        </p:spPr>
        <p:txBody>
          <a:bodyPr wrap="square" rtlCol="0">
            <a:spAutoFit/>
          </a:bodyPr>
          <a:lstStyle/>
          <a:p>
            <a:pPr algn="ctr"/>
            <a:r>
              <a:rPr lang="en-US" b="1">
                <a:latin typeface="+mj-lt"/>
              </a:rPr>
              <a:t>Disability among Students in General Class and Government Schools, Recorded in the Year 2019</a:t>
            </a:r>
          </a:p>
          <a:p>
            <a:pPr algn="ctr"/>
            <a:endParaRPr lang="en-US" b="1">
              <a:latin typeface="+mj-lt"/>
            </a:endParaRPr>
          </a:p>
        </p:txBody>
      </p:sp>
    </p:spTree>
    <p:extLst>
      <p:ext uri="{BB962C8B-B14F-4D97-AF65-F5344CB8AC3E}">
        <p14:creationId xmlns:p14="http://schemas.microsoft.com/office/powerpoint/2010/main" val="6383816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234C2DE-36D2-CFB4-7BEA-7825B202FD5C}"/>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342F2826-8544-A15D-5239-40B3F75FD4B5}"/>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28F5E2FF-9A2F-EFA3-1E89-99DBAA83A50E}"/>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60</a:t>
            </a:fld>
            <a:endParaRPr lang="en-US"/>
          </a:p>
        </p:txBody>
      </p:sp>
      <p:sp>
        <p:nvSpPr>
          <p:cNvPr id="5" name="Date Placeholder 1">
            <a:extLst>
              <a:ext uri="{FF2B5EF4-FFF2-40B4-BE49-F238E27FC236}">
                <a16:creationId xmlns:a16="http://schemas.microsoft.com/office/drawing/2014/main" id="{A1CB713C-F7F5-CF4C-5A6B-EAE3E2DC8601}"/>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0" y="2128358"/>
            <a:ext cx="9308988" cy="5078442"/>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cs typeface="Poppins" panose="00000500000000000000" pitchFamily="2" charset="0"/>
              </a:rPr>
              <a:t>Poor model training caused by </a:t>
            </a:r>
          </a:p>
          <a:p>
            <a:pPr algn="ctr" fontAlgn="base"/>
            <a:r>
              <a:rPr lang="en-US" sz="3200" b="1">
                <a:cs typeface="Poppins" panose="00000500000000000000" pitchFamily="2" charset="0"/>
              </a:rPr>
              <a:t>unbalanced data.</a:t>
            </a:r>
            <a:endParaRPr lang="id-ID" sz="3200" b="1">
              <a:cs typeface="Poppins" panose="00000500000000000000" pitchFamily="2" charset="0"/>
            </a:endParaRPr>
          </a:p>
          <a:p>
            <a:pPr marL="914445" lvl="2" algn="ctr" fontAlgn="base"/>
            <a:endParaRPr lang="en-US" sz="2801">
              <a:solidFill>
                <a:srgbClr val="000000"/>
              </a:solidFill>
            </a:endParaRPr>
          </a:p>
          <a:p>
            <a:pPr marL="914445" lvl="2" algn="ctr" fontAlgn="base"/>
            <a:r>
              <a:rPr lang="en-US" sz="3200">
                <a:solidFill>
                  <a:srgbClr val="000000"/>
                </a:solidFill>
              </a:rPr>
              <a:t>Mitigated by mixing gathered training data </a:t>
            </a:r>
          </a:p>
          <a:p>
            <a:pPr marL="914445" lvl="2" algn="ctr" fontAlgn="base"/>
            <a:r>
              <a:rPr lang="en-US" sz="3200">
                <a:solidFill>
                  <a:srgbClr val="000000"/>
                </a:solidFill>
              </a:rPr>
              <a:t>with Kaggle dataset.</a:t>
            </a:r>
          </a:p>
          <a:p>
            <a:pPr marL="914445" lvl="2" fontAlgn="base"/>
            <a:endParaRPr lang="en-US" sz="2800">
              <a:solidFill>
                <a:srgbClr val="000000"/>
              </a:solidFill>
            </a:endParaRP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3724096"/>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Model Overfitting</a:t>
            </a:r>
          </a:p>
          <a:p>
            <a:pPr algn="ctr" fontAlgn="base"/>
            <a:endParaRPr lang="en-US" sz="2800">
              <a:solidFill>
                <a:srgbClr val="000000"/>
              </a:solidFill>
            </a:endParaRPr>
          </a:p>
          <a:p>
            <a:pPr marL="914445" lvl="2" fontAlgn="base"/>
            <a:endParaRPr lang="en-US" sz="3200">
              <a:solidFill>
                <a:srgbClr val="000000"/>
              </a:solidFill>
            </a:endParaRPr>
          </a:p>
          <a:p>
            <a:pPr marL="914445" lvl="2" fontAlgn="base"/>
            <a:r>
              <a:rPr lang="en-US" sz="3200">
                <a:solidFill>
                  <a:srgbClr val="000000"/>
                </a:solidFill>
              </a:rPr>
              <a:t>Mitigated by adding regularization methods.</a:t>
            </a:r>
          </a:p>
          <a:p>
            <a:pPr marL="914445" lvl="2" fontAlgn="base"/>
            <a:endParaRPr lang="en-US" sz="3600">
              <a:solidFill>
                <a:srgbClr val="000000"/>
              </a:solidFill>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5001208"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4279956" y="5868106"/>
            <a:ext cx="9308988" cy="4216539"/>
          </a:xfrm>
          <a:prstGeom prst="rect">
            <a:avLst/>
          </a:prstGeom>
        </p:spPr>
        <p:txBody>
          <a:bodyPr wrap="square">
            <a:spAutoFit/>
          </a:bodyPr>
          <a:lstStyle/>
          <a:p>
            <a:pPr algn="ctr" fontAlgn="base"/>
            <a:r>
              <a:rPr lang="en-US" sz="4000">
                <a:solidFill>
                  <a:srgbClr val="4472C4"/>
                </a:solidFill>
              </a:rPr>
              <a:t>​</a:t>
            </a:r>
            <a:endParaRPr lang="en-US" sz="2800">
              <a:cs typeface="Poppins" panose="00000500000000000000" pitchFamily="2" charset="0"/>
            </a:endParaRPr>
          </a:p>
          <a:p>
            <a:pPr algn="ctr" fontAlgn="base"/>
            <a:r>
              <a:rPr lang="en-US" sz="3200" b="1">
                <a:solidFill>
                  <a:srgbClr val="000000"/>
                </a:solidFill>
              </a:rPr>
              <a:t>Data Storage &amp; Privacy Concerns</a:t>
            </a:r>
          </a:p>
          <a:p>
            <a:pPr algn="ctr" fontAlgn="base"/>
            <a:endParaRPr lang="en-US" sz="3200" b="1">
              <a:solidFill>
                <a:srgbClr val="000000"/>
              </a:solidFill>
            </a:endParaRPr>
          </a:p>
          <a:p>
            <a:pPr algn="ctr" fontAlgn="base"/>
            <a:r>
              <a:rPr lang="en-US" sz="3200">
                <a:solidFill>
                  <a:srgbClr val="000000"/>
                </a:solidFill>
              </a:rPr>
              <a:t>Mitigated by immediately deleting data after </a:t>
            </a:r>
          </a:p>
          <a:p>
            <a:pPr algn="ctr" fontAlgn="base"/>
            <a:r>
              <a:rPr lang="en-US" sz="3200">
                <a:solidFill>
                  <a:srgbClr val="000000"/>
                </a:solidFill>
              </a:rPr>
              <a:t>the prediction is completed.</a:t>
            </a:r>
          </a:p>
          <a:p>
            <a:pPr marL="914445" lvl="2" fontAlgn="base"/>
            <a:endParaRPr lang="en-US" sz="3600">
              <a:solidFill>
                <a:srgbClr val="000000"/>
              </a:solidFill>
            </a:endParaRPr>
          </a:p>
          <a:p>
            <a:pPr marL="914445" lvl="2" fontAlgn="base"/>
            <a:endParaRPr lang="en-US" sz="3600">
              <a:solidFill>
                <a:srgbClr val="000000"/>
              </a:solidFill>
            </a:endParaRPr>
          </a:p>
          <a:p>
            <a:pPr lvl="2" fontAlgn="base"/>
            <a:endParaRPr lang="en-US" sz="2800">
              <a:solidFill>
                <a:srgbClr val="000000"/>
              </a:solidFill>
            </a:endParaRPr>
          </a:p>
        </p:txBody>
      </p:sp>
    </p:spTree>
    <p:extLst>
      <p:ext uri="{BB962C8B-B14F-4D97-AF65-F5344CB8AC3E}">
        <p14:creationId xmlns:p14="http://schemas.microsoft.com/office/powerpoint/2010/main" val="2717937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9A94D-9DE4-E041-3277-48C68835D524}"/>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43383BF3-D927-309D-7327-F6E3C7D8881B}"/>
              </a:ext>
            </a:extLst>
          </p:cNvPr>
          <p:cNvGrpSpPr/>
          <p:nvPr/>
        </p:nvGrpSpPr>
        <p:grpSpPr>
          <a:xfrm>
            <a:off x="15353146" y="7431938"/>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1BB5B07C-1DB4-D7EE-818B-5EA21B144858}"/>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1C0AC6B4-349C-466D-64A8-94B2F61A7AA6}"/>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9AC4688D-4375-115B-E2BB-5F26769BB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3" y="-454485"/>
            <a:ext cx="3578387" cy="3578387"/>
          </a:xfrm>
          <a:prstGeom prst="rect">
            <a:avLst/>
          </a:prstGeom>
        </p:spPr>
      </p:pic>
      <p:sp>
        <p:nvSpPr>
          <p:cNvPr id="2" name="Rectangle 1">
            <a:extLst>
              <a:ext uri="{FF2B5EF4-FFF2-40B4-BE49-F238E27FC236}">
                <a16:creationId xmlns:a16="http://schemas.microsoft.com/office/drawing/2014/main" id="{4A7DB9EA-E6C7-A143-DC84-43BFAB7258C4}"/>
              </a:ext>
            </a:extLst>
          </p:cNvPr>
          <p:cNvSpPr/>
          <p:nvPr/>
        </p:nvSpPr>
        <p:spPr>
          <a:xfrm>
            <a:off x="605078" y="528856"/>
            <a:ext cx="13531440" cy="1015663"/>
          </a:xfrm>
          <a:prstGeom prst="rect">
            <a:avLst/>
          </a:prstGeom>
        </p:spPr>
        <p:txBody>
          <a:bodyPr wrap="square">
            <a:spAutoFit/>
          </a:bodyPr>
          <a:lstStyle/>
          <a:p>
            <a:r>
              <a:rPr lang="en-US" sz="6000" b="1"/>
              <a:t>What to Continue On…</a:t>
            </a:r>
            <a:endParaRPr lang="en-US" sz="23901"/>
          </a:p>
        </p:txBody>
      </p:sp>
      <p:sp>
        <p:nvSpPr>
          <p:cNvPr id="3" name="Date Placeholder 2">
            <a:extLst>
              <a:ext uri="{FF2B5EF4-FFF2-40B4-BE49-F238E27FC236}">
                <a16:creationId xmlns:a16="http://schemas.microsoft.com/office/drawing/2014/main" id="{3554C66A-C017-24A1-2D15-E18097D4938D}"/>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A517CD8F-88F2-6C1F-6466-56B03174B698}"/>
              </a:ext>
            </a:extLst>
          </p:cNvPr>
          <p:cNvSpPr>
            <a:spLocks noGrp="1"/>
          </p:cNvSpPr>
          <p:nvPr>
            <p:ph type="sldNum" sz="quarter" idx="12"/>
          </p:nvPr>
        </p:nvSpPr>
        <p:spPr/>
        <p:txBody>
          <a:bodyPr/>
          <a:lstStyle/>
          <a:p>
            <a:fld id="{6C7DB447-F667-7F4D-B9C9-B475A93CC50D}" type="slidenum">
              <a:rPr lang="en-US" smtClean="0"/>
              <a:pPr/>
              <a:t>61</a:t>
            </a:fld>
            <a:endParaRPr lang="en-US"/>
          </a:p>
        </p:txBody>
      </p:sp>
      <p:sp>
        <p:nvSpPr>
          <p:cNvPr id="5" name="Date Placeholder 1">
            <a:extLst>
              <a:ext uri="{FF2B5EF4-FFF2-40B4-BE49-F238E27FC236}">
                <a16:creationId xmlns:a16="http://schemas.microsoft.com/office/drawing/2014/main" id="{70AD7343-32D2-BC60-9166-DAE57932304A}"/>
              </a:ext>
            </a:extLst>
          </p:cNvPr>
          <p:cNvSpPr txBox="1">
            <a:spLocks/>
          </p:cNvSpPr>
          <p:nvPr/>
        </p:nvSpPr>
        <p:spPr>
          <a:xfrm>
            <a:off x="3310269" y="9676567"/>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a:solidFill>
                  <a:srgbClr val="93989C"/>
                </a:solidFill>
                <a:cs typeface="Poppins" panose="00000500000000000000" pitchFamily="2" charset="0"/>
              </a:rPr>
              <a:t>IT2</a:t>
            </a:r>
            <a:r>
              <a:rPr lang="en-US">
                <a:solidFill>
                  <a:srgbClr val="93989C"/>
                </a:solidFill>
                <a:cs typeface="Poppins" panose="00000500000000000000" pitchFamily="2" charset="0"/>
              </a:rPr>
              <a:t>1223594   |   Thalangama T.P. |  24-25J-233</a:t>
            </a:r>
            <a:endParaRPr lang="en-US">
              <a:solidFill>
                <a:srgbClr val="93989C"/>
              </a:solidFill>
            </a:endParaRPr>
          </a:p>
        </p:txBody>
      </p:sp>
      <p:sp>
        <p:nvSpPr>
          <p:cNvPr id="12" name="TextBox 11">
            <a:extLst>
              <a:ext uri="{FF2B5EF4-FFF2-40B4-BE49-F238E27FC236}">
                <a16:creationId xmlns:a16="http://schemas.microsoft.com/office/drawing/2014/main" id="{92C7AA42-37AA-3FBD-E2FD-3B1411A4C8D3}"/>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Future Work</a:t>
            </a:r>
          </a:p>
        </p:txBody>
      </p:sp>
      <p:sp>
        <p:nvSpPr>
          <p:cNvPr id="6" name="Rectangle 5">
            <a:extLst>
              <a:ext uri="{FF2B5EF4-FFF2-40B4-BE49-F238E27FC236}">
                <a16:creationId xmlns:a16="http://schemas.microsoft.com/office/drawing/2014/main" id="{E657594A-D7D3-D323-40B5-03819A862C8B}"/>
              </a:ext>
            </a:extLst>
          </p:cNvPr>
          <p:cNvSpPr/>
          <p:nvPr/>
        </p:nvSpPr>
        <p:spPr>
          <a:xfrm>
            <a:off x="5243397" y="3053800"/>
            <a:ext cx="9011362" cy="1015663"/>
          </a:xfrm>
          <a:prstGeom prst="rect">
            <a:avLst/>
          </a:prstGeom>
        </p:spPr>
        <p:txBody>
          <a:bodyPr wrap="square">
            <a:spAutoFit/>
          </a:bodyPr>
          <a:lstStyle/>
          <a:p>
            <a:pPr fontAlgn="base"/>
            <a:endParaRPr lang="en-US" sz="2400" dirty="0">
              <a:latin typeface="Poppins" panose="00000500000000000000" pitchFamily="2" charset="0"/>
              <a:cs typeface="Poppins" panose="00000500000000000000" pitchFamily="2" charset="0"/>
            </a:endParaRPr>
          </a:p>
          <a:p>
            <a:pPr marL="514350" indent="-514350" fontAlgn="base">
              <a:buAutoNum type="arabicPeriod"/>
            </a:pPr>
            <a:r>
              <a:rPr lang="en-US" sz="3600" dirty="0">
                <a:latin typeface="Trebuchet MS" panose="020B0603020202020204" pitchFamily="34" charset="0"/>
                <a:cs typeface="Poppins" panose="00000500000000000000" pitchFamily="2" charset="0"/>
              </a:rPr>
              <a:t>Implementation of speech pace module.</a:t>
            </a:r>
          </a:p>
        </p:txBody>
      </p:sp>
      <p:sp>
        <p:nvSpPr>
          <p:cNvPr id="8" name="Rectangle 7">
            <a:extLst>
              <a:ext uri="{FF2B5EF4-FFF2-40B4-BE49-F238E27FC236}">
                <a16:creationId xmlns:a16="http://schemas.microsoft.com/office/drawing/2014/main" id="{C7B20B2A-6115-A5E5-D88A-EC1166F6A054}"/>
              </a:ext>
            </a:extLst>
          </p:cNvPr>
          <p:cNvSpPr/>
          <p:nvPr/>
        </p:nvSpPr>
        <p:spPr>
          <a:xfrm>
            <a:off x="5243397" y="4262045"/>
            <a:ext cx="9011362" cy="1015663"/>
          </a:xfrm>
          <a:prstGeom prst="rect">
            <a:avLst/>
          </a:prstGeom>
        </p:spPr>
        <p:txBody>
          <a:bodyPr wrap="square">
            <a:spAutoFit/>
          </a:bodyPr>
          <a:lstStyle/>
          <a:p>
            <a:pPr fontAlgn="base"/>
            <a:endParaRPr lang="en-US" sz="2400" dirty="0">
              <a:latin typeface="Poppins" panose="00000500000000000000" pitchFamily="2" charset="0"/>
              <a:cs typeface="Poppins" panose="00000500000000000000" pitchFamily="2" charset="0"/>
            </a:endParaRPr>
          </a:p>
          <a:p>
            <a:pPr marL="514350" indent="-514350" fontAlgn="base">
              <a:buFont typeface="+mj-lt"/>
              <a:buAutoNum type="arabicPeriod" startAt="2"/>
            </a:pPr>
            <a:r>
              <a:rPr lang="en-US" sz="3600" dirty="0">
                <a:latin typeface="Trebuchet MS" panose="020B0603020202020204" pitchFamily="34" charset="0"/>
                <a:cs typeface="Poppins" panose="00000500000000000000" pitchFamily="2" charset="0"/>
              </a:rPr>
              <a:t>Text to Speech service integration.</a:t>
            </a:r>
          </a:p>
        </p:txBody>
      </p:sp>
      <p:sp>
        <p:nvSpPr>
          <p:cNvPr id="9" name="Rectangle 8">
            <a:extLst>
              <a:ext uri="{FF2B5EF4-FFF2-40B4-BE49-F238E27FC236}">
                <a16:creationId xmlns:a16="http://schemas.microsoft.com/office/drawing/2014/main" id="{89730B60-9398-FD39-F1CC-EBA3C99183B9}"/>
              </a:ext>
            </a:extLst>
          </p:cNvPr>
          <p:cNvSpPr/>
          <p:nvPr/>
        </p:nvSpPr>
        <p:spPr>
          <a:xfrm>
            <a:off x="5243397" y="5389513"/>
            <a:ext cx="9011362" cy="1015663"/>
          </a:xfrm>
          <a:prstGeom prst="rect">
            <a:avLst/>
          </a:prstGeom>
        </p:spPr>
        <p:txBody>
          <a:bodyPr wrap="square">
            <a:spAutoFit/>
          </a:bodyPr>
          <a:lstStyle/>
          <a:p>
            <a:pPr fontAlgn="base"/>
            <a:endParaRPr lang="en-US" sz="2400" dirty="0">
              <a:latin typeface="Poppins" panose="00000500000000000000" pitchFamily="2" charset="0"/>
              <a:cs typeface="Poppins" panose="00000500000000000000" pitchFamily="2" charset="0"/>
            </a:endParaRPr>
          </a:p>
          <a:p>
            <a:pPr marL="514350" indent="-514350" fontAlgn="base">
              <a:buFont typeface="+mj-lt"/>
              <a:buAutoNum type="arabicPeriod" startAt="3"/>
            </a:pPr>
            <a:r>
              <a:rPr lang="en-US" sz="3600" dirty="0">
                <a:latin typeface="Trebuchet MS" panose="020B0603020202020204" pitchFamily="34" charset="0"/>
                <a:cs typeface="Poppins" panose="00000500000000000000" pitchFamily="2" charset="0"/>
              </a:rPr>
              <a:t>System validation and evaluation.</a:t>
            </a:r>
          </a:p>
        </p:txBody>
      </p:sp>
    </p:spTree>
    <p:extLst>
      <p:ext uri="{BB962C8B-B14F-4D97-AF65-F5344CB8AC3E}">
        <p14:creationId xmlns:p14="http://schemas.microsoft.com/office/powerpoint/2010/main" val="10246397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3" name="Rectangle 32">
            <a:extLst>
              <a:ext uri="{FF2B5EF4-FFF2-40B4-BE49-F238E27FC236}">
                <a16:creationId xmlns:a16="http://schemas.microsoft.com/office/drawing/2014/main" id="{85E4CE7E-6552-8A4B-9615-2690C88A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34">
            <a:extLst>
              <a:ext uri="{FF2B5EF4-FFF2-40B4-BE49-F238E27FC236}">
                <a16:creationId xmlns:a16="http://schemas.microsoft.com/office/drawing/2014/main" id="{8F3FEA81-8B8F-7F47-97E5-F3C03354EC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30" name="Freeform: Shape 35">
              <a:extLst>
                <a:ext uri="{FF2B5EF4-FFF2-40B4-BE49-F238E27FC236}">
                  <a16:creationId xmlns:a16="http://schemas.microsoft.com/office/drawing/2014/main" id="{1DC60627-7DA8-BC41-9A73-8A1A0E6AF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6">
              <a:extLst>
                <a:ext uri="{FF2B5EF4-FFF2-40B4-BE49-F238E27FC236}">
                  <a16:creationId xmlns:a16="http://schemas.microsoft.com/office/drawing/2014/main" id="{4DF0FAC8-028D-2846-99BF-B63B6F08F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8">
            <a:extLst>
              <a:ext uri="{FF2B5EF4-FFF2-40B4-BE49-F238E27FC236}">
                <a16:creationId xmlns:a16="http://schemas.microsoft.com/office/drawing/2014/main" id="{725F3245-0EFA-0143-A375-9BDBC1448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40">
            <a:extLst>
              <a:ext uri="{FF2B5EF4-FFF2-40B4-BE49-F238E27FC236}">
                <a16:creationId xmlns:a16="http://schemas.microsoft.com/office/drawing/2014/main" id="{3ECDB672-95C2-B04D-AE3E-B0D96F3A6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D8A4703-ED3B-F140-A8CD-C063E150F268}"/>
              </a:ext>
            </a:extLst>
          </p:cNvPr>
          <p:cNvGrpSpPr/>
          <p:nvPr/>
        </p:nvGrpSpPr>
        <p:grpSpPr>
          <a:xfrm>
            <a:off x="15353144" y="7431937"/>
            <a:ext cx="687560" cy="687560"/>
            <a:chOff x="5492751" y="2584451"/>
            <a:chExt cx="244475" cy="244475"/>
          </a:xfrm>
          <a:solidFill>
            <a:schemeClr val="bg1"/>
          </a:solidFill>
        </p:grpSpPr>
        <p:sp>
          <p:nvSpPr>
            <p:cNvPr id="35" name="Freeform 167">
              <a:extLst>
                <a:ext uri="{FF2B5EF4-FFF2-40B4-BE49-F238E27FC236}">
                  <a16:creationId xmlns:a16="http://schemas.microsoft.com/office/drawing/2014/main" id="{D8D30D33-C512-F742-B5E3-AA3C6E9C7D1C}"/>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36" name="Freeform 168">
              <a:extLst>
                <a:ext uri="{FF2B5EF4-FFF2-40B4-BE49-F238E27FC236}">
                  <a16:creationId xmlns:a16="http://schemas.microsoft.com/office/drawing/2014/main" id="{1335C5E9-202D-6A4D-ABCC-642823361605}"/>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sp>
        <p:nvSpPr>
          <p:cNvPr id="37" name="TextBox 36">
            <a:extLst>
              <a:ext uri="{FF2B5EF4-FFF2-40B4-BE49-F238E27FC236}">
                <a16:creationId xmlns:a16="http://schemas.microsoft.com/office/drawing/2014/main" id="{D1D867AE-F692-5446-844F-A3117EBD5CA7}"/>
              </a:ext>
            </a:extLst>
          </p:cNvPr>
          <p:cNvSpPr txBox="1"/>
          <p:nvPr/>
        </p:nvSpPr>
        <p:spPr>
          <a:xfrm>
            <a:off x="2126799" y="5882756"/>
            <a:ext cx="16161201" cy="1446550"/>
          </a:xfrm>
          <a:prstGeom prst="rect">
            <a:avLst/>
          </a:prstGeom>
          <a:noFill/>
        </p:spPr>
        <p:txBody>
          <a:bodyPr wrap="square" rtlCol="0">
            <a:spAutoFit/>
          </a:bodyPr>
          <a:lstStyle/>
          <a:p>
            <a:r>
              <a:rPr lang="id-ID" sz="8800">
                <a:solidFill>
                  <a:schemeClr val="accent1"/>
                </a:solidFill>
                <a:cs typeface="Poppins" panose="00000500000000000000" pitchFamily="2" charset="0"/>
              </a:rPr>
              <a:t>IT21318320 | Silva T.U.D</a:t>
            </a:r>
          </a:p>
        </p:txBody>
      </p:sp>
      <p:sp>
        <p:nvSpPr>
          <p:cNvPr id="38" name="TextBox 37">
            <a:extLst>
              <a:ext uri="{FF2B5EF4-FFF2-40B4-BE49-F238E27FC236}">
                <a16:creationId xmlns:a16="http://schemas.microsoft.com/office/drawing/2014/main" id="{B5FFC3C1-199D-D94A-92B7-DEB585974CB4}"/>
              </a:ext>
            </a:extLst>
          </p:cNvPr>
          <p:cNvSpPr txBox="1"/>
          <p:nvPr/>
        </p:nvSpPr>
        <p:spPr>
          <a:xfrm>
            <a:off x="665020" y="7329665"/>
            <a:ext cx="18005366" cy="707886"/>
          </a:xfrm>
          <a:prstGeom prst="rect">
            <a:avLst/>
          </a:prstGeom>
          <a:noFill/>
        </p:spPr>
        <p:txBody>
          <a:bodyPr wrap="square" rtlCol="0">
            <a:spAutoFit/>
          </a:bodyPr>
          <a:lstStyle/>
          <a:p>
            <a:r>
              <a:rPr lang="en-US" sz="4000">
                <a:solidFill>
                  <a:schemeClr val="accent1"/>
                </a:solidFill>
                <a:latin typeface="+mj-lt"/>
              </a:rPr>
              <a:t>BSc (Hons) Degree in Information Technology (specialization in Software Engineering) </a:t>
            </a:r>
            <a:endParaRPr lang="en-US" sz="4000">
              <a:solidFill>
                <a:schemeClr val="accent1"/>
              </a:solidFill>
              <a:effectLst/>
              <a:latin typeface="+mj-lt"/>
            </a:endParaRPr>
          </a:p>
        </p:txBody>
      </p:sp>
      <p:pic>
        <p:nvPicPr>
          <p:cNvPr id="39" name="Picture 38">
            <a:extLst>
              <a:ext uri="{FF2B5EF4-FFF2-40B4-BE49-F238E27FC236}">
                <a16:creationId xmlns:a16="http://schemas.microsoft.com/office/drawing/2014/main" id="{618ECA96-F212-654F-8308-E304B4614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806" y="-205214"/>
            <a:ext cx="3578387" cy="3578387"/>
          </a:xfrm>
          <a:prstGeom prst="rect">
            <a:avLst/>
          </a:prstGeom>
        </p:spPr>
      </p:pic>
      <p:sp>
        <p:nvSpPr>
          <p:cNvPr id="2" name="Date Placeholder 1">
            <a:extLst>
              <a:ext uri="{FF2B5EF4-FFF2-40B4-BE49-F238E27FC236}">
                <a16:creationId xmlns:a16="http://schemas.microsoft.com/office/drawing/2014/main" id="{15113ED6-9901-F347-A63D-E63E066FDE37}"/>
              </a:ext>
            </a:extLst>
          </p:cNvPr>
          <p:cNvSpPr>
            <a:spLocks noGrp="1"/>
          </p:cNvSpPr>
          <p:nvPr>
            <p:ph type="dt" sz="half" idx="10"/>
          </p:nvPr>
        </p:nvSpPr>
        <p:spPr/>
        <p:txBody>
          <a:bodyPr/>
          <a:lstStyle/>
          <a:p>
            <a:fld id="{67BB31CC-1D3E-E547-859E-625E1073E16D}" type="datetime1">
              <a:rPr lang="en-US" smtClean="0"/>
              <a:t>12/7/2024</a:t>
            </a:fld>
            <a:endParaRPr lang="en-US"/>
          </a:p>
        </p:txBody>
      </p:sp>
      <p:sp>
        <p:nvSpPr>
          <p:cNvPr id="3" name="Slide Number Placeholder 2">
            <a:extLst>
              <a:ext uri="{FF2B5EF4-FFF2-40B4-BE49-F238E27FC236}">
                <a16:creationId xmlns:a16="http://schemas.microsoft.com/office/drawing/2014/main" id="{3E847143-973A-2D43-BA0C-774BE543134F}"/>
              </a:ext>
            </a:extLst>
          </p:cNvPr>
          <p:cNvSpPr>
            <a:spLocks noGrp="1"/>
          </p:cNvSpPr>
          <p:nvPr>
            <p:ph type="sldNum" sz="quarter" idx="11"/>
          </p:nvPr>
        </p:nvSpPr>
        <p:spPr/>
        <p:txBody>
          <a:bodyPr/>
          <a:lstStyle/>
          <a:p>
            <a:fld id="{6C7DB447-F667-7F4D-B9C9-B475A93CC50D}" type="slidenum">
              <a:rPr lang="en-US" smtClean="0"/>
              <a:pPr/>
              <a:t>62</a:t>
            </a:fld>
            <a:endParaRPr lang="en-US"/>
          </a:p>
        </p:txBody>
      </p:sp>
      <p:pic>
        <p:nvPicPr>
          <p:cNvPr id="17" name="Picture 16">
            <a:extLst>
              <a:ext uri="{FF2B5EF4-FFF2-40B4-BE49-F238E27FC236}">
                <a16:creationId xmlns:a16="http://schemas.microsoft.com/office/drawing/2014/main" id="{1F0892A3-B1E1-5F48-9088-AD1FB982C9E4}"/>
              </a:ext>
            </a:extLst>
          </p:cNvPr>
          <p:cNvPicPr>
            <a:picLocks noChangeAspect="1"/>
          </p:cNvPicPr>
          <p:nvPr/>
        </p:nvPicPr>
        <p:blipFill rotWithShape="1">
          <a:blip r:embed="rId3">
            <a:extLst>
              <a:ext uri="{28A0092B-C50C-407E-A947-70E740481C1C}">
                <a14:useLocalDpi xmlns:a14="http://schemas.microsoft.com/office/drawing/2010/main" val="0"/>
              </a:ext>
            </a:extLst>
          </a:blip>
          <a:srcRect b="11164"/>
          <a:stretch/>
        </p:blipFill>
        <p:spPr>
          <a:xfrm>
            <a:off x="7266720" y="891430"/>
            <a:ext cx="3754559" cy="4447215"/>
          </a:xfrm>
          <a:prstGeom prst="rect">
            <a:avLst/>
          </a:prstGeom>
        </p:spPr>
      </p:pic>
      <p:pic>
        <p:nvPicPr>
          <p:cNvPr id="4" name="Picture 3" descr="A picture containing photo, table, person, monitor&#10;&#10;Description automatically generated">
            <a:extLst>
              <a:ext uri="{FF2B5EF4-FFF2-40B4-BE49-F238E27FC236}">
                <a16:creationId xmlns:a16="http://schemas.microsoft.com/office/drawing/2014/main" id="{B590A003-BBFA-85F1-3155-558076CE8513}"/>
              </a:ext>
            </a:extLst>
          </p:cNvPr>
          <p:cNvPicPr>
            <a:picLocks noChangeAspect="1"/>
          </p:cNvPicPr>
          <p:nvPr/>
        </p:nvPicPr>
        <p:blipFill rotWithShape="1">
          <a:blip r:embed="rId4"/>
          <a:srcRect t="90286" r="71976"/>
          <a:stretch/>
        </p:blipFill>
        <p:spPr>
          <a:xfrm>
            <a:off x="445629" y="9590034"/>
            <a:ext cx="2514600" cy="490308"/>
          </a:xfrm>
          <a:prstGeom prst="rect">
            <a:avLst/>
          </a:prstGeom>
        </p:spPr>
      </p:pic>
    </p:spTree>
    <p:extLst>
      <p:ext uri="{BB962C8B-B14F-4D97-AF65-F5344CB8AC3E}">
        <p14:creationId xmlns:p14="http://schemas.microsoft.com/office/powerpoint/2010/main" val="3702299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2356229" y="2006820"/>
            <a:ext cx="13566350" cy="5016758"/>
          </a:xfrm>
          <a:prstGeom prst="rect">
            <a:avLst/>
          </a:prstGeom>
        </p:spPr>
        <p:txBody>
          <a:bodyPr wrap="square" lIns="91440" tIns="45720" rIns="91440" bIns="45720" anchor="t">
            <a:spAutoFit/>
          </a:bodyPr>
          <a:lstStyle/>
          <a:p>
            <a:pPr algn="ctr"/>
            <a:r>
              <a:rPr lang="en-US" sz="8000">
                <a:ea typeface="+mn-lt"/>
                <a:cs typeface="+mn-lt"/>
              </a:rPr>
              <a:t>Teaching based on </a:t>
            </a:r>
            <a:endParaRPr lang="en-US">
              <a:ea typeface="+mn-lt"/>
              <a:cs typeface="+mn-lt"/>
            </a:endParaRPr>
          </a:p>
          <a:p>
            <a:pPr algn="ctr"/>
            <a:r>
              <a:rPr lang="en-US" sz="8000">
                <a:ea typeface="+mn-lt"/>
                <a:cs typeface="+mn-lt"/>
              </a:rPr>
              <a:t>Chromatic Variations </a:t>
            </a:r>
            <a:endParaRPr lang="en-US">
              <a:ea typeface="Calibri"/>
              <a:cs typeface="Calibri"/>
            </a:endParaRPr>
          </a:p>
          <a:p>
            <a:pPr algn="ctr"/>
            <a:r>
              <a:rPr lang="en-US" sz="8000">
                <a:ea typeface="+mn-lt"/>
                <a:cs typeface="+mn-lt"/>
              </a:rPr>
              <a:t>For Dyslexics </a:t>
            </a:r>
            <a:endParaRPr lang="en-US">
              <a:ea typeface="+mn-lt"/>
              <a:cs typeface="+mn-lt"/>
            </a:endParaRPr>
          </a:p>
          <a:p>
            <a:pPr algn="ctr"/>
            <a:r>
              <a:rPr lang="en-US" sz="8000">
                <a:ea typeface="+mn-lt"/>
                <a:cs typeface="+mn-lt"/>
              </a:rPr>
              <a:t>to improve </a:t>
            </a:r>
            <a:r>
              <a:rPr lang="en-US" sz="8000">
                <a:ea typeface="Calibri"/>
                <a:cs typeface="Calibri"/>
              </a:rPr>
              <a:t>Reading Skills</a:t>
            </a:r>
            <a:endParaRPr lang="en-US">
              <a:ea typeface="Calibri"/>
              <a:cs typeface="Calibri"/>
            </a:endParaRPr>
          </a:p>
        </p:txBody>
      </p:sp>
      <p:sp>
        <p:nvSpPr>
          <p:cNvPr id="2" name="Date Placeholder 1">
            <a:extLst>
              <a:ext uri="{FF2B5EF4-FFF2-40B4-BE49-F238E27FC236}">
                <a16:creationId xmlns:a16="http://schemas.microsoft.com/office/drawing/2014/main" id="{A337EA0C-CCBE-3C4E-96DC-43150DC41D62}"/>
              </a:ext>
            </a:extLst>
          </p:cNvPr>
          <p:cNvSpPr>
            <a:spLocks noGrp="1"/>
          </p:cNvSpPr>
          <p:nvPr>
            <p:ph type="dt" sz="half" idx="10"/>
          </p:nvPr>
        </p:nvSpPr>
        <p:spPr/>
        <p:txBody>
          <a:bodyPr/>
          <a:lstStyle/>
          <a:p>
            <a:fld id="{23025B62-F394-FF49-ADAA-6E091385C4FC}" type="datetime1">
              <a:rPr lang="en-US" smtClean="0"/>
              <a:t>12/7/2024</a:t>
            </a:fld>
            <a:endParaRPr lang="en-US"/>
          </a:p>
        </p:txBody>
      </p:sp>
      <p:sp>
        <p:nvSpPr>
          <p:cNvPr id="4" name="Slide Number Placeholder 3">
            <a:extLst>
              <a:ext uri="{FF2B5EF4-FFF2-40B4-BE49-F238E27FC236}">
                <a16:creationId xmlns:a16="http://schemas.microsoft.com/office/drawing/2014/main" id="{33AA09B0-D84A-914F-9E14-1483ADD04A40}"/>
              </a:ext>
            </a:extLst>
          </p:cNvPr>
          <p:cNvSpPr>
            <a:spLocks noGrp="1"/>
          </p:cNvSpPr>
          <p:nvPr>
            <p:ph type="sldNum" sz="quarter" idx="11"/>
          </p:nvPr>
        </p:nvSpPr>
        <p:spPr/>
        <p:txBody>
          <a:bodyPr/>
          <a:lstStyle/>
          <a:p>
            <a:fld id="{6C7DB447-F667-7F4D-B9C9-B475A93CC50D}" type="slidenum">
              <a:rPr lang="en-US" smtClean="0"/>
              <a:pPr/>
              <a:t>63</a:t>
            </a:fld>
            <a:endParaRPr lang="en-US"/>
          </a:p>
        </p:txBody>
      </p:sp>
      <p:sp>
        <p:nvSpPr>
          <p:cNvPr id="5" name="Date Placeholder 1">
            <a:extLst>
              <a:ext uri="{FF2B5EF4-FFF2-40B4-BE49-F238E27FC236}">
                <a16:creationId xmlns:a16="http://schemas.microsoft.com/office/drawing/2014/main" id="{FEBBF9F7-0583-B60B-9386-684111E50CA3}"/>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289103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3E11-C332-89A9-BB7E-71E5CBE29C86}"/>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297381E9-4998-E60F-29C0-FD90A82184BE}"/>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E599FB45-E99A-D4E7-2004-8805121E2A49}"/>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0DB34D9E-5212-3B30-CD16-AC968796005A}"/>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EEF6A678-D161-1AE3-FE1C-B56619C9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6" name="TextBox 5">
            <a:extLst>
              <a:ext uri="{FF2B5EF4-FFF2-40B4-BE49-F238E27FC236}">
                <a16:creationId xmlns:a16="http://schemas.microsoft.com/office/drawing/2014/main" id="{BE60894E-AD36-2056-D4B0-77E147329545}"/>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2" name="Date Placeholder 1">
            <a:extLst>
              <a:ext uri="{FF2B5EF4-FFF2-40B4-BE49-F238E27FC236}">
                <a16:creationId xmlns:a16="http://schemas.microsoft.com/office/drawing/2014/main" id="{A9B8DC80-A0B5-6E17-A498-D223D4D415C4}"/>
              </a:ext>
            </a:extLst>
          </p:cNvPr>
          <p:cNvSpPr>
            <a:spLocks noGrp="1"/>
          </p:cNvSpPr>
          <p:nvPr>
            <p:ph type="dt" sz="half" idx="11"/>
          </p:nvPr>
        </p:nvSpPr>
        <p:spPr/>
        <p:txBody>
          <a:bodyPr/>
          <a:lstStyle/>
          <a:p>
            <a:fld id="{DFAD93D6-B0DF-E843-9757-A546FF242ABA}" type="datetime1">
              <a:rPr lang="en-US" smtClean="0"/>
              <a:t>12/7/2024</a:t>
            </a:fld>
            <a:endParaRPr lang="en-US"/>
          </a:p>
        </p:txBody>
      </p:sp>
      <p:sp>
        <p:nvSpPr>
          <p:cNvPr id="4" name="Slide Number Placeholder 3">
            <a:extLst>
              <a:ext uri="{FF2B5EF4-FFF2-40B4-BE49-F238E27FC236}">
                <a16:creationId xmlns:a16="http://schemas.microsoft.com/office/drawing/2014/main" id="{538AB485-0E77-4C31-85B8-5D8C13F03DCD}"/>
              </a:ext>
            </a:extLst>
          </p:cNvPr>
          <p:cNvSpPr>
            <a:spLocks noGrp="1"/>
          </p:cNvSpPr>
          <p:nvPr>
            <p:ph type="sldNum" sz="quarter" idx="12"/>
          </p:nvPr>
        </p:nvSpPr>
        <p:spPr>
          <a:xfrm>
            <a:off x="17231316" y="9651702"/>
            <a:ext cx="601134" cy="547688"/>
          </a:xfrm>
        </p:spPr>
        <p:txBody>
          <a:bodyPr/>
          <a:lstStyle/>
          <a:p>
            <a:fld id="{6C7DB447-F667-7F4D-B9C9-B475A93CC50D}" type="slidenum">
              <a:rPr lang="en-US" smtClean="0"/>
              <a:pPr/>
              <a:t>64</a:t>
            </a:fld>
            <a:endParaRPr lang="en-US"/>
          </a:p>
        </p:txBody>
      </p:sp>
      <p:sp>
        <p:nvSpPr>
          <p:cNvPr id="10" name="Date Placeholder 1">
            <a:extLst>
              <a:ext uri="{FF2B5EF4-FFF2-40B4-BE49-F238E27FC236}">
                <a16:creationId xmlns:a16="http://schemas.microsoft.com/office/drawing/2014/main" id="{AD027B46-68AB-018C-1949-26FEB8D79D09}"/>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7" name="Rectangle 16">
            <a:extLst>
              <a:ext uri="{FF2B5EF4-FFF2-40B4-BE49-F238E27FC236}">
                <a16:creationId xmlns:a16="http://schemas.microsoft.com/office/drawing/2014/main" id="{098AE693-8F6F-42D7-EA71-91D01266ECC8}"/>
              </a:ext>
            </a:extLst>
          </p:cNvPr>
          <p:cNvSpPr/>
          <p:nvPr/>
        </p:nvSpPr>
        <p:spPr>
          <a:xfrm>
            <a:off x="5845629" y="2089569"/>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2" name="Rectangle 21">
            <a:extLst>
              <a:ext uri="{FF2B5EF4-FFF2-40B4-BE49-F238E27FC236}">
                <a16:creationId xmlns:a16="http://schemas.microsoft.com/office/drawing/2014/main" id="{2B26D69D-AE25-79DF-146C-A1E451D25D64}"/>
              </a:ext>
            </a:extLst>
          </p:cNvPr>
          <p:cNvSpPr/>
          <p:nvPr/>
        </p:nvSpPr>
        <p:spPr>
          <a:xfrm>
            <a:off x="4639129" y="4163903"/>
            <a:ext cx="8585007" cy="837473"/>
          </a:xfrm>
          <a:prstGeom prst="rect">
            <a:avLst/>
          </a:prstGeom>
        </p:spPr>
        <p:txBody>
          <a:bodyPr wrap="square" lIns="91440" tIns="45720" rIns="91440" bIns="45720" anchor="t">
            <a:spAutoFit/>
          </a:bodyPr>
          <a:lstStyle/>
          <a:p>
            <a:pPr>
              <a:lnSpc>
                <a:spcPct val="150000"/>
              </a:lnSpc>
            </a:pPr>
            <a:endParaRPr lang="en-US" sz="3600">
              <a:solidFill>
                <a:srgbClr val="2E2E2E"/>
              </a:solidFill>
              <a:ea typeface="Calibri"/>
              <a:cs typeface="Calibri"/>
            </a:endParaRPr>
          </a:p>
        </p:txBody>
      </p:sp>
      <p:sp>
        <p:nvSpPr>
          <p:cNvPr id="26" name="Arrow: Down 25">
            <a:extLst>
              <a:ext uri="{FF2B5EF4-FFF2-40B4-BE49-F238E27FC236}">
                <a16:creationId xmlns:a16="http://schemas.microsoft.com/office/drawing/2014/main" id="{0D8F5F01-FF3C-8A7A-98CA-95137822027A}"/>
              </a:ext>
            </a:extLst>
          </p:cNvPr>
          <p:cNvSpPr/>
          <p:nvPr/>
        </p:nvSpPr>
        <p:spPr>
          <a:xfrm>
            <a:off x="3132667" y="2921000"/>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06A918-E5D1-6E64-AA12-E4D07C9D1388}"/>
              </a:ext>
            </a:extLst>
          </p:cNvPr>
          <p:cNvSpPr/>
          <p:nvPr/>
        </p:nvSpPr>
        <p:spPr>
          <a:xfrm>
            <a:off x="5163224" y="5187356"/>
            <a:ext cx="37684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Research Gap</a:t>
            </a:r>
          </a:p>
        </p:txBody>
      </p:sp>
      <p:sp>
        <p:nvSpPr>
          <p:cNvPr id="29" name="Arrow: Down 28">
            <a:extLst>
              <a:ext uri="{FF2B5EF4-FFF2-40B4-BE49-F238E27FC236}">
                <a16:creationId xmlns:a16="http://schemas.microsoft.com/office/drawing/2014/main" id="{11B8DB37-536C-EAE2-397A-7A1E3A8EF07A}"/>
              </a:ext>
            </a:extLst>
          </p:cNvPr>
          <p:cNvSpPr/>
          <p:nvPr/>
        </p:nvSpPr>
        <p:spPr>
          <a:xfrm>
            <a:off x="4910665" y="5122333"/>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0754B8-6E3E-506D-4179-A7385E9CE19D}"/>
              </a:ext>
            </a:extLst>
          </p:cNvPr>
          <p:cNvSpPr/>
          <p:nvPr/>
        </p:nvSpPr>
        <p:spPr>
          <a:xfrm>
            <a:off x="3365500" y="2978546"/>
            <a:ext cx="3483841"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Existing Solutions</a:t>
            </a:r>
            <a:endParaRPr lang="en-US"/>
          </a:p>
        </p:txBody>
      </p:sp>
      <p:sp>
        <p:nvSpPr>
          <p:cNvPr id="33" name="Arrow: Down 32">
            <a:extLst>
              <a:ext uri="{FF2B5EF4-FFF2-40B4-BE49-F238E27FC236}">
                <a16:creationId xmlns:a16="http://schemas.microsoft.com/office/drawing/2014/main" id="{17635428-8F10-8C0E-2704-1E899359068D}"/>
              </a:ext>
            </a:extLst>
          </p:cNvPr>
          <p:cNvSpPr/>
          <p:nvPr/>
        </p:nvSpPr>
        <p:spPr>
          <a:xfrm>
            <a:off x="6583535" y="7437868"/>
            <a:ext cx="232833" cy="1016000"/>
          </a:xfrm>
          <a:prstGeom prst="downArrow">
            <a:avLst/>
          </a:prstGeom>
          <a:solidFill>
            <a:schemeClr val="accent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5DA73F-8ADE-91F3-12DF-1475EA0C4AFF}"/>
              </a:ext>
            </a:extLst>
          </p:cNvPr>
          <p:cNvSpPr/>
          <p:nvPr/>
        </p:nvSpPr>
        <p:spPr>
          <a:xfrm>
            <a:off x="7010496" y="7431937"/>
            <a:ext cx="4267008" cy="837473"/>
          </a:xfrm>
          <a:prstGeom prst="rect">
            <a:avLst/>
          </a:prstGeom>
        </p:spPr>
        <p:txBody>
          <a:bodyPr wrap="square" lIns="91440" tIns="45720" rIns="91440" bIns="45720" anchor="t">
            <a:spAutoFit/>
          </a:bodyPr>
          <a:lstStyle/>
          <a:p>
            <a:pPr>
              <a:lnSpc>
                <a:spcPct val="150000"/>
              </a:lnSpc>
            </a:pPr>
            <a:r>
              <a:rPr lang="en-US" sz="3600">
                <a:solidFill>
                  <a:srgbClr val="298ADE"/>
                </a:solidFill>
                <a:ea typeface="Calibri"/>
                <a:cs typeface="Calibri"/>
              </a:rPr>
              <a:t>Solution with novelty</a:t>
            </a:r>
            <a:endParaRPr lang="en-US">
              <a:solidFill>
                <a:srgbClr val="298ADE"/>
              </a:solidFill>
            </a:endParaRPr>
          </a:p>
        </p:txBody>
      </p:sp>
      <p:sp>
        <p:nvSpPr>
          <p:cNvPr id="24" name="Rectangle 23">
            <a:extLst>
              <a:ext uri="{FF2B5EF4-FFF2-40B4-BE49-F238E27FC236}">
                <a16:creationId xmlns:a16="http://schemas.microsoft.com/office/drawing/2014/main" id="{A3B27C25-FA29-5E46-956B-B4500043EE7D}"/>
              </a:ext>
            </a:extLst>
          </p:cNvPr>
          <p:cNvSpPr/>
          <p:nvPr/>
        </p:nvSpPr>
        <p:spPr>
          <a:xfrm>
            <a:off x="709708" y="1789112"/>
            <a:ext cx="9383582" cy="1081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D07CF5BF-5358-4748-80B5-9FBD13F2BA4E}"/>
              </a:ext>
            </a:extLst>
          </p:cNvPr>
          <p:cNvSpPr/>
          <p:nvPr/>
        </p:nvSpPr>
        <p:spPr>
          <a:xfrm>
            <a:off x="833991" y="1724445"/>
            <a:ext cx="9259299" cy="1754326"/>
          </a:xfrm>
          <a:prstGeom prst="rect">
            <a:avLst/>
          </a:prstGeom>
        </p:spPr>
        <p:txBody>
          <a:bodyPr wrap="square" lIns="91440" tIns="45720" rIns="91440" bIns="45720" anchor="t">
            <a:spAutoFit/>
          </a:bodyPr>
          <a:lstStyle/>
          <a:p>
            <a:r>
              <a:rPr lang="en-US" sz="3600">
                <a:solidFill>
                  <a:srgbClr val="2E2E2E"/>
                </a:solidFill>
                <a:ea typeface="Calibri"/>
                <a:cs typeface="Calibri"/>
              </a:rPr>
              <a:t>Dyslexia – Most common Learning Disability</a:t>
            </a:r>
            <a:endParaRPr lang="en-US" sz="3600">
              <a:ea typeface="Calibri"/>
              <a:cs typeface="Calibri"/>
            </a:endParaRPr>
          </a:p>
          <a:p>
            <a:r>
              <a:rPr lang="en-US" sz="3600">
                <a:solidFill>
                  <a:srgbClr val="2E2E2E"/>
                </a:solidFill>
                <a:ea typeface="Calibri"/>
                <a:cs typeface="Calibri"/>
              </a:rPr>
              <a:t>Reading – Most common symptom </a:t>
            </a:r>
            <a:endParaRPr lang="en-US" sz="3600">
              <a:ea typeface="Calibri"/>
              <a:cs typeface="Calibri"/>
            </a:endParaRPr>
          </a:p>
          <a:p>
            <a:endParaRPr lang="en-US" sz="3600">
              <a:ea typeface="Calibri"/>
              <a:cs typeface="Calibri"/>
            </a:endParaRPr>
          </a:p>
        </p:txBody>
      </p:sp>
      <p:sp>
        <p:nvSpPr>
          <p:cNvPr id="32" name="Rectangle 31">
            <a:extLst>
              <a:ext uri="{FF2B5EF4-FFF2-40B4-BE49-F238E27FC236}">
                <a16:creationId xmlns:a16="http://schemas.microsoft.com/office/drawing/2014/main" id="{043AE663-4D29-A945-986F-92AED960B936}"/>
              </a:ext>
            </a:extLst>
          </p:cNvPr>
          <p:cNvSpPr/>
          <p:nvPr/>
        </p:nvSpPr>
        <p:spPr>
          <a:xfrm>
            <a:off x="2174139" y="3982230"/>
            <a:ext cx="12095381" cy="10819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EE27A3D4-79D7-5345-86D1-2CEA91AF02B5}"/>
              </a:ext>
            </a:extLst>
          </p:cNvPr>
          <p:cNvSpPr/>
          <p:nvPr/>
        </p:nvSpPr>
        <p:spPr>
          <a:xfrm>
            <a:off x="2361790" y="3942782"/>
            <a:ext cx="11504604" cy="1754326"/>
          </a:xfrm>
          <a:prstGeom prst="rect">
            <a:avLst/>
          </a:prstGeom>
        </p:spPr>
        <p:txBody>
          <a:bodyPr wrap="square" lIns="91440" tIns="45720" rIns="91440" bIns="45720" anchor="t">
            <a:spAutoFit/>
          </a:bodyPr>
          <a:lstStyle/>
          <a:p>
            <a:r>
              <a:rPr lang="en-US" sz="3600">
                <a:solidFill>
                  <a:srgbClr val="2E2E2E"/>
                </a:solidFill>
                <a:ea typeface="+mn-lt"/>
                <a:cs typeface="+mn-lt"/>
              </a:rPr>
              <a:t>Nessy – User friendly mobile app</a:t>
            </a:r>
            <a:endParaRPr lang="en-US" sz="3600">
              <a:ea typeface="Calibri"/>
              <a:cs typeface="Calibri"/>
            </a:endParaRPr>
          </a:p>
          <a:p>
            <a:r>
              <a:rPr lang="en-US" sz="3600">
                <a:solidFill>
                  <a:srgbClr val="2E2E2E"/>
                </a:solidFill>
                <a:ea typeface="+mn-lt"/>
                <a:cs typeface="+mn-lt"/>
              </a:rPr>
              <a:t>ClarroSpeak – Text highlighting enabled app</a:t>
            </a:r>
            <a:endParaRPr lang="en-US" sz="3600">
              <a:ea typeface="+mn-lt"/>
              <a:cs typeface="+mn-lt"/>
            </a:endParaRPr>
          </a:p>
          <a:p>
            <a:pPr algn="ctr"/>
            <a:endParaRPr lang="en-US" sz="3600">
              <a:ea typeface="Calibri"/>
              <a:cs typeface="Calibri"/>
            </a:endParaRPr>
          </a:p>
        </p:txBody>
      </p:sp>
      <p:sp>
        <p:nvSpPr>
          <p:cNvPr id="36" name="Rectangle 35">
            <a:extLst>
              <a:ext uri="{FF2B5EF4-FFF2-40B4-BE49-F238E27FC236}">
                <a16:creationId xmlns:a16="http://schemas.microsoft.com/office/drawing/2014/main" id="{9A6AD96F-A812-5A4E-ABF9-CBDFED3D4DBC}"/>
              </a:ext>
            </a:extLst>
          </p:cNvPr>
          <p:cNvSpPr/>
          <p:nvPr/>
        </p:nvSpPr>
        <p:spPr>
          <a:xfrm>
            <a:off x="3517294" y="6217894"/>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A3E626CF-0AD9-B74C-9325-CB7E5CC35DD5}"/>
              </a:ext>
            </a:extLst>
          </p:cNvPr>
          <p:cNvSpPr/>
          <p:nvPr/>
        </p:nvSpPr>
        <p:spPr>
          <a:xfrm>
            <a:off x="3900117" y="6179046"/>
            <a:ext cx="10680507" cy="1754326"/>
          </a:xfrm>
          <a:prstGeom prst="rect">
            <a:avLst/>
          </a:prstGeom>
        </p:spPr>
        <p:txBody>
          <a:bodyPr wrap="square" lIns="91440" tIns="45720" rIns="91440" bIns="45720" anchor="t">
            <a:spAutoFit/>
          </a:bodyPr>
          <a:lstStyle/>
          <a:p>
            <a:r>
              <a:rPr lang="en-US" sz="3600">
                <a:solidFill>
                  <a:srgbClr val="2E2E2E"/>
                </a:solidFill>
                <a:ea typeface="+mn-lt"/>
                <a:cs typeface="+mn-lt"/>
              </a:rPr>
              <a:t>Why not a scientifically proven method?</a:t>
            </a:r>
            <a:endParaRPr lang="en-US" sz="3600">
              <a:ea typeface="+mn-lt"/>
              <a:cs typeface="+mn-lt"/>
            </a:endParaRPr>
          </a:p>
          <a:p>
            <a:r>
              <a:rPr lang="en-US" sz="3600">
                <a:solidFill>
                  <a:srgbClr val="2E2E2E"/>
                </a:solidFill>
                <a:ea typeface="+mn-lt"/>
                <a:cs typeface="+mn-lt"/>
              </a:rPr>
              <a:t>Is all the same?</a:t>
            </a:r>
            <a:endParaRPr lang="en-US" sz="3600">
              <a:ea typeface="+mn-lt"/>
              <a:cs typeface="+mn-lt"/>
            </a:endParaRPr>
          </a:p>
          <a:p>
            <a:endParaRPr lang="en-US" sz="3600">
              <a:ea typeface="+mn-lt"/>
              <a:cs typeface="+mn-lt"/>
            </a:endParaRPr>
          </a:p>
        </p:txBody>
      </p:sp>
      <p:sp>
        <p:nvSpPr>
          <p:cNvPr id="38" name="Rectangle 37">
            <a:extLst>
              <a:ext uri="{FF2B5EF4-FFF2-40B4-BE49-F238E27FC236}">
                <a16:creationId xmlns:a16="http://schemas.microsoft.com/office/drawing/2014/main" id="{47A6430F-B27C-9549-B482-33FD8BA4B78D}"/>
              </a:ext>
            </a:extLst>
          </p:cNvPr>
          <p:cNvSpPr/>
          <p:nvPr/>
        </p:nvSpPr>
        <p:spPr>
          <a:xfrm>
            <a:off x="4170924" y="8497180"/>
            <a:ext cx="12300175" cy="1081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93A6935D-FFBB-6448-85F9-567585E5D11A}"/>
              </a:ext>
            </a:extLst>
          </p:cNvPr>
          <p:cNvSpPr/>
          <p:nvPr/>
        </p:nvSpPr>
        <p:spPr>
          <a:xfrm>
            <a:off x="4414646" y="8435342"/>
            <a:ext cx="10680507" cy="1200329"/>
          </a:xfrm>
          <a:prstGeom prst="rect">
            <a:avLst/>
          </a:prstGeom>
        </p:spPr>
        <p:txBody>
          <a:bodyPr wrap="square" lIns="91440" tIns="45720" rIns="91440" bIns="45720" anchor="t">
            <a:spAutoFit/>
          </a:bodyPr>
          <a:lstStyle/>
          <a:p>
            <a:r>
              <a:rPr lang="en-US" sz="3600">
                <a:ea typeface="+mn-lt"/>
                <a:cs typeface="+mn-lt"/>
              </a:rPr>
              <a:t>LexaAyudha </a:t>
            </a:r>
            <a:endParaRPr lang="en-US"/>
          </a:p>
          <a:p>
            <a:r>
              <a:rPr lang="en-US" sz="3600">
                <a:ea typeface="+mn-lt"/>
                <a:cs typeface="+mn-lt"/>
              </a:rPr>
              <a:t>Chromatic Variation, Personalization, Web Application </a:t>
            </a:r>
            <a:endParaRPr lang="en-US"/>
          </a:p>
        </p:txBody>
      </p:sp>
    </p:spTree>
    <p:extLst>
      <p:ext uri="{BB962C8B-B14F-4D97-AF65-F5344CB8AC3E}">
        <p14:creationId xmlns:p14="http://schemas.microsoft.com/office/powerpoint/2010/main" val="25089723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F1A19266-A031-6942-92C0-B8FB19814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428" y="-606973"/>
            <a:ext cx="3578387" cy="3578387"/>
          </a:xfrm>
          <a:prstGeom prst="rect">
            <a:avLst/>
          </a:prstGeom>
        </p:spPr>
      </p:pic>
      <p:sp>
        <p:nvSpPr>
          <p:cNvPr id="2" name="Date Placeholder 1">
            <a:extLst>
              <a:ext uri="{FF2B5EF4-FFF2-40B4-BE49-F238E27FC236}">
                <a16:creationId xmlns:a16="http://schemas.microsoft.com/office/drawing/2014/main" id="{3EE919D3-6AD6-2747-8C69-BAF6CD195434}"/>
              </a:ext>
            </a:extLst>
          </p:cNvPr>
          <p:cNvSpPr>
            <a:spLocks noGrp="1"/>
          </p:cNvSpPr>
          <p:nvPr>
            <p:ph type="dt" sz="half" idx="11"/>
          </p:nvPr>
        </p:nvSpPr>
        <p:spPr/>
        <p:txBody>
          <a:bodyPr/>
          <a:lstStyle/>
          <a:p>
            <a:fld id="{33BD0D8F-9DC1-3149-9D3C-7CBB6F7F5C2D}" type="datetime1">
              <a:rPr lang="en-US" smtClean="0"/>
              <a:t>12/7/2024</a:t>
            </a:fld>
            <a:endParaRPr lang="en-US"/>
          </a:p>
        </p:txBody>
      </p:sp>
      <p:sp>
        <p:nvSpPr>
          <p:cNvPr id="20" name="Slide Number Placeholder 19">
            <a:extLst>
              <a:ext uri="{FF2B5EF4-FFF2-40B4-BE49-F238E27FC236}">
                <a16:creationId xmlns:a16="http://schemas.microsoft.com/office/drawing/2014/main" id="{328903E3-F955-B141-8944-4939082A295A}"/>
              </a:ext>
            </a:extLst>
          </p:cNvPr>
          <p:cNvSpPr>
            <a:spLocks noGrp="1"/>
          </p:cNvSpPr>
          <p:nvPr>
            <p:ph type="sldNum" sz="quarter" idx="12"/>
          </p:nvPr>
        </p:nvSpPr>
        <p:spPr/>
        <p:txBody>
          <a:bodyPr/>
          <a:lstStyle/>
          <a:p>
            <a:fld id="{6C7DB447-F667-7F4D-B9C9-B475A93CC50D}" type="slidenum">
              <a:rPr lang="en-US" smtClean="0"/>
              <a:pPr/>
              <a:t>65</a:t>
            </a:fld>
            <a:endParaRPr lang="en-US"/>
          </a:p>
        </p:txBody>
      </p:sp>
      <p:sp>
        <p:nvSpPr>
          <p:cNvPr id="7" name="Date Placeholder 1">
            <a:extLst>
              <a:ext uri="{FF2B5EF4-FFF2-40B4-BE49-F238E27FC236}">
                <a16:creationId xmlns:a16="http://schemas.microsoft.com/office/drawing/2014/main" id="{A316225F-1A64-56E0-FEA4-F8A121CA9744}"/>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6" name="TextBox 5">
            <a:extLst>
              <a:ext uri="{FF2B5EF4-FFF2-40B4-BE49-F238E27FC236}">
                <a16:creationId xmlns:a16="http://schemas.microsoft.com/office/drawing/2014/main" id="{61D6B2D1-5CD2-973F-31EE-18AC2A8E7C11}"/>
              </a:ext>
            </a:extLst>
          </p:cNvPr>
          <p:cNvSpPr txBox="1"/>
          <p:nvPr/>
        </p:nvSpPr>
        <p:spPr>
          <a:xfrm>
            <a:off x="876682" y="325793"/>
            <a:ext cx="3565163"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Overview</a:t>
            </a:r>
          </a:p>
        </p:txBody>
      </p:sp>
      <p:sp>
        <p:nvSpPr>
          <p:cNvPr id="14" name="Rectangle 13">
            <a:extLst>
              <a:ext uri="{FF2B5EF4-FFF2-40B4-BE49-F238E27FC236}">
                <a16:creationId xmlns:a16="http://schemas.microsoft.com/office/drawing/2014/main" id="{8BB63D32-BEC4-3D03-DE09-BD182B9B965E}"/>
              </a:ext>
            </a:extLst>
          </p:cNvPr>
          <p:cNvSpPr/>
          <p:nvPr/>
        </p:nvSpPr>
        <p:spPr>
          <a:xfrm>
            <a:off x="479168" y="2644596"/>
            <a:ext cx="15240402" cy="1315553"/>
          </a:xfrm>
          <a:prstGeom prst="rect">
            <a:avLst/>
          </a:prstGeom>
        </p:spPr>
        <p:txBody>
          <a:bodyPr wrap="square" lIns="91440" tIns="45720" rIns="91440" bIns="45720" anchor="t">
            <a:spAutoFit/>
          </a:bodyPr>
          <a:lstStyle/>
          <a:p>
            <a:pPr marL="1200150" lvl="2" indent="-285750">
              <a:lnSpc>
                <a:spcPct val="150000"/>
              </a:lnSpc>
              <a:buFont typeface="Wingdings,Sans-Serif"/>
              <a:buChar char="v"/>
            </a:pPr>
            <a:r>
              <a:rPr lang="en-US" sz="2800">
                <a:solidFill>
                  <a:srgbClr val="404040"/>
                </a:solidFill>
                <a:latin typeface="Trebuchet MS"/>
                <a:ea typeface="+mn-lt"/>
                <a:cs typeface="+mn-lt"/>
              </a:rPr>
              <a:t>Automating the generation of meaningful sentences with personalization capabilities. </a:t>
            </a:r>
          </a:p>
          <a:p>
            <a:pPr marL="1200150" lvl="2" indent="-285750">
              <a:lnSpc>
                <a:spcPct val="150000"/>
              </a:lnSpc>
              <a:buFont typeface="Wingdings,Sans-Serif"/>
              <a:buChar char="v"/>
            </a:pPr>
            <a:r>
              <a:rPr lang="en-US" sz="2800">
                <a:solidFill>
                  <a:srgbClr val="404040"/>
                </a:solidFill>
                <a:latin typeface="Trebuchet MS"/>
                <a:ea typeface="+mn-lt"/>
                <a:cs typeface="+mn-lt"/>
              </a:rPr>
              <a:t>Identifying suitable chromatic variation type complexity level. </a:t>
            </a:r>
            <a:endParaRPr lang="en-US">
              <a:ea typeface="Calibri" panose="020F0502020204030204"/>
              <a:cs typeface="Calibri" panose="020F0502020204030204"/>
            </a:endParaRPr>
          </a:p>
        </p:txBody>
      </p:sp>
      <p:sp>
        <p:nvSpPr>
          <p:cNvPr id="23" name="Rectangle 22">
            <a:extLst>
              <a:ext uri="{FF2B5EF4-FFF2-40B4-BE49-F238E27FC236}">
                <a16:creationId xmlns:a16="http://schemas.microsoft.com/office/drawing/2014/main" id="{CD05545E-14AF-A6CB-37F7-E0EBD970DAA6}"/>
              </a:ext>
            </a:extLst>
          </p:cNvPr>
          <p:cNvSpPr/>
          <p:nvPr/>
        </p:nvSpPr>
        <p:spPr>
          <a:xfrm>
            <a:off x="479168" y="1914439"/>
            <a:ext cx="9144000" cy="707886"/>
          </a:xfrm>
          <a:prstGeom prst="rect">
            <a:avLst/>
          </a:prstGeom>
        </p:spPr>
        <p:txBody>
          <a:bodyPr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b="1">
                <a:solidFill>
                  <a:schemeClr val="accent5"/>
                </a:solidFill>
                <a:cs typeface="Poppins"/>
              </a:rPr>
              <a:t>Research Problem</a:t>
            </a:r>
            <a:endParaRPr lang="en-US"/>
          </a:p>
        </p:txBody>
      </p:sp>
      <p:sp>
        <p:nvSpPr>
          <p:cNvPr id="24" name="Rectangle 23">
            <a:extLst>
              <a:ext uri="{FF2B5EF4-FFF2-40B4-BE49-F238E27FC236}">
                <a16:creationId xmlns:a16="http://schemas.microsoft.com/office/drawing/2014/main" id="{E4A92DBF-F6BA-553F-4163-32CA210659FC}"/>
              </a:ext>
            </a:extLst>
          </p:cNvPr>
          <p:cNvSpPr/>
          <p:nvPr/>
        </p:nvSpPr>
        <p:spPr>
          <a:xfrm>
            <a:off x="565432" y="5189388"/>
            <a:ext cx="15240402" cy="3891193"/>
          </a:xfrm>
          <a:prstGeom prst="rect">
            <a:avLst/>
          </a:prstGeom>
        </p:spPr>
        <p:txBody>
          <a:bodyPr wrap="square" lIns="91440" tIns="45720" rIns="91440" bIns="45720" anchor="t">
            <a:spAutoFit/>
          </a:bodyPr>
          <a:lstStyle/>
          <a:p>
            <a:pPr marL="1200150" lvl="2" indent="-285750">
              <a:lnSpc>
                <a:spcPct val="150000"/>
              </a:lnSpc>
              <a:buFont typeface="Wingdings,Sans-Serif"/>
              <a:buChar char="v"/>
            </a:pPr>
            <a:r>
              <a:rPr lang="en-US" sz="2800">
                <a:solidFill>
                  <a:srgbClr val="404040"/>
                </a:solidFill>
                <a:latin typeface="Trebuchet MS"/>
                <a:ea typeface="+mn-lt"/>
                <a:cs typeface="+mn-lt"/>
              </a:rPr>
              <a:t>Identify the appropriate chromatic variation types and colors.  </a:t>
            </a:r>
          </a:p>
          <a:p>
            <a:pPr marL="1657350" lvl="3" indent="-285750">
              <a:lnSpc>
                <a:spcPct val="150000"/>
              </a:lnSpc>
              <a:buFont typeface="Arial"/>
              <a:buChar char="•"/>
            </a:pPr>
            <a:r>
              <a:rPr lang="en-US" sz="2800">
                <a:solidFill>
                  <a:srgbClr val="404040"/>
                </a:solidFill>
                <a:latin typeface="Trebuchet MS"/>
                <a:ea typeface="+mn-lt"/>
                <a:cs typeface="+mn-lt"/>
              </a:rPr>
              <a:t>Sample test to identify the efficient color combinations.</a:t>
            </a:r>
          </a:p>
          <a:p>
            <a:pPr marL="1657350" lvl="3" indent="-285750">
              <a:lnSpc>
                <a:spcPct val="150000"/>
              </a:lnSpc>
              <a:buFont typeface="Arial"/>
              <a:buChar char="•"/>
            </a:pPr>
            <a:r>
              <a:rPr lang="en-US" sz="2800">
                <a:solidFill>
                  <a:srgbClr val="404040"/>
                </a:solidFill>
                <a:latin typeface="Trebuchet MS"/>
                <a:ea typeface="+mn-lt"/>
                <a:cs typeface="+mn-lt"/>
              </a:rPr>
              <a:t>Sample test to identify the most efficient chromatic variation type.</a:t>
            </a:r>
          </a:p>
          <a:p>
            <a:pPr marL="1200150" lvl="2" indent="-285750">
              <a:lnSpc>
                <a:spcPct val="150000"/>
              </a:lnSpc>
              <a:buFont typeface="Wingdings,Sans-Serif"/>
              <a:buChar char="v"/>
            </a:pPr>
            <a:r>
              <a:rPr lang="en-US" sz="2800">
                <a:solidFill>
                  <a:srgbClr val="404040"/>
                </a:solidFill>
                <a:latin typeface="Trebuchet MS"/>
                <a:ea typeface="+mn-lt"/>
                <a:cs typeface="+mn-lt"/>
              </a:rPr>
              <a:t>Provide a personalized activity plan.</a:t>
            </a:r>
          </a:p>
          <a:p>
            <a:pPr marL="1657350" lvl="3" indent="-285750">
              <a:lnSpc>
                <a:spcPct val="150000"/>
              </a:lnSpc>
              <a:buFont typeface="Arial"/>
              <a:buChar char="•"/>
            </a:pPr>
            <a:r>
              <a:rPr lang="en-US" sz="2800">
                <a:solidFill>
                  <a:srgbClr val="404040"/>
                </a:solidFill>
                <a:latin typeface="Trebuchet MS"/>
                <a:ea typeface="Calibri" panose="020F0502020204030204"/>
                <a:cs typeface="Calibri" panose="020F0502020204030204"/>
              </a:rPr>
              <a:t>Test to check the reading skills to customize the complexity levels of the tasks.</a:t>
            </a:r>
          </a:p>
          <a:p>
            <a:pPr marL="1657350" lvl="3" indent="-285750">
              <a:lnSpc>
                <a:spcPct val="150000"/>
              </a:lnSpc>
              <a:buFont typeface="Arial"/>
              <a:buChar char="•"/>
            </a:pPr>
            <a:r>
              <a:rPr lang="en-US" sz="2800">
                <a:solidFill>
                  <a:srgbClr val="404040"/>
                </a:solidFill>
                <a:latin typeface="Trebuchet MS"/>
                <a:ea typeface="Calibri" panose="020F0502020204030204"/>
                <a:cs typeface="Calibri" panose="020F0502020204030204"/>
              </a:rPr>
              <a:t>Create personalized reading task plans.</a:t>
            </a:r>
          </a:p>
        </p:txBody>
      </p:sp>
      <p:sp>
        <p:nvSpPr>
          <p:cNvPr id="25" name="Rectangle 24">
            <a:extLst>
              <a:ext uri="{FF2B5EF4-FFF2-40B4-BE49-F238E27FC236}">
                <a16:creationId xmlns:a16="http://schemas.microsoft.com/office/drawing/2014/main" id="{8B35CCD0-C036-709A-E5C9-93586D76056F}"/>
              </a:ext>
            </a:extLst>
          </p:cNvPr>
          <p:cNvSpPr/>
          <p:nvPr/>
        </p:nvSpPr>
        <p:spPr>
          <a:xfrm>
            <a:off x="565432" y="4459232"/>
            <a:ext cx="9144000" cy="707886"/>
          </a:xfrm>
          <a:prstGeom prst="rect">
            <a:avLst/>
          </a:prstGeom>
        </p:spPr>
        <p:txBody>
          <a:bodyPr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b="1">
                <a:solidFill>
                  <a:schemeClr val="accent5"/>
                </a:solidFill>
                <a:cs typeface="Poppins"/>
              </a:rPr>
              <a:t>Objectives</a:t>
            </a:r>
            <a:endParaRPr lang="en-US"/>
          </a:p>
        </p:txBody>
      </p:sp>
    </p:spTree>
    <p:extLst>
      <p:ext uri="{BB962C8B-B14F-4D97-AF65-F5344CB8AC3E}">
        <p14:creationId xmlns:p14="http://schemas.microsoft.com/office/powerpoint/2010/main" val="86741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1083138" y="526710"/>
            <a:ext cx="11132493" cy="1015663"/>
          </a:xfrm>
          <a:prstGeom prst="rect">
            <a:avLst/>
          </a:prstGeom>
        </p:spPr>
        <p:txBody>
          <a:bodyPr wrap="square" lIns="91440" tIns="45720" rIns="91440" bIns="45720" anchor="t">
            <a:spAutoFit/>
          </a:bodyPr>
          <a:lstStyle/>
          <a:p>
            <a:r>
              <a:rPr lang="en-US" sz="6000" b="1"/>
              <a:t>Methodology</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12/7/2024</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66</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pic>
        <p:nvPicPr>
          <p:cNvPr id="5" name="Picture 4" descr="A diagram of a web application&#10;&#10;Description automatically generated">
            <a:extLst>
              <a:ext uri="{FF2B5EF4-FFF2-40B4-BE49-F238E27FC236}">
                <a16:creationId xmlns:a16="http://schemas.microsoft.com/office/drawing/2014/main" id="{AEB38903-A80A-9D2E-9F14-3E1AE1C90038}"/>
              </a:ext>
            </a:extLst>
          </p:cNvPr>
          <p:cNvPicPr>
            <a:picLocks noChangeAspect="1"/>
          </p:cNvPicPr>
          <p:nvPr/>
        </p:nvPicPr>
        <p:blipFill>
          <a:blip r:embed="rId3"/>
          <a:stretch>
            <a:fillRect/>
          </a:stretch>
        </p:blipFill>
        <p:spPr>
          <a:xfrm>
            <a:off x="2686050" y="1689630"/>
            <a:ext cx="12915900" cy="7839075"/>
          </a:xfrm>
          <a:prstGeom prst="rect">
            <a:avLst/>
          </a:prstGeom>
        </p:spPr>
      </p:pic>
    </p:spTree>
    <p:extLst>
      <p:ext uri="{BB962C8B-B14F-4D97-AF65-F5344CB8AC3E}">
        <p14:creationId xmlns:p14="http://schemas.microsoft.com/office/powerpoint/2010/main" val="1123439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1083138" y="674876"/>
            <a:ext cx="11132493" cy="1015663"/>
          </a:xfrm>
          <a:prstGeom prst="rect">
            <a:avLst/>
          </a:prstGeom>
        </p:spPr>
        <p:txBody>
          <a:bodyPr wrap="square" lIns="91440" tIns="45720" rIns="91440" bIns="45720" anchor="t">
            <a:spAutoFit/>
          </a:bodyPr>
          <a:lstStyle/>
          <a:p>
            <a:r>
              <a:rPr lang="en-US" sz="6000" b="1"/>
              <a:t>System Flow</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12/7/2024</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67</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pic>
        <p:nvPicPr>
          <p:cNvPr id="7" name="Picture 6" descr="A diagram of a program&#10;&#10;Description automatically generated">
            <a:extLst>
              <a:ext uri="{FF2B5EF4-FFF2-40B4-BE49-F238E27FC236}">
                <a16:creationId xmlns:a16="http://schemas.microsoft.com/office/drawing/2014/main" id="{F9466337-1908-3E3E-EC89-9F19128224FE}"/>
              </a:ext>
            </a:extLst>
          </p:cNvPr>
          <p:cNvPicPr>
            <a:picLocks noChangeAspect="1"/>
          </p:cNvPicPr>
          <p:nvPr/>
        </p:nvPicPr>
        <p:blipFill>
          <a:blip r:embed="rId3"/>
          <a:stretch>
            <a:fillRect/>
          </a:stretch>
        </p:blipFill>
        <p:spPr>
          <a:xfrm>
            <a:off x="1079101" y="2567575"/>
            <a:ext cx="16109830" cy="6788474"/>
          </a:xfrm>
          <a:prstGeom prst="rect">
            <a:avLst/>
          </a:prstGeom>
        </p:spPr>
      </p:pic>
    </p:spTree>
    <p:extLst>
      <p:ext uri="{BB962C8B-B14F-4D97-AF65-F5344CB8AC3E}">
        <p14:creationId xmlns:p14="http://schemas.microsoft.com/office/powerpoint/2010/main" val="1262332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sentence&#10;&#10;Description automatically generated">
            <a:extLst>
              <a:ext uri="{FF2B5EF4-FFF2-40B4-BE49-F238E27FC236}">
                <a16:creationId xmlns:a16="http://schemas.microsoft.com/office/drawing/2014/main" id="{2DFBD3E0-AC69-7379-6497-4B802FCAAAE0}"/>
              </a:ext>
            </a:extLst>
          </p:cNvPr>
          <p:cNvPicPr>
            <a:picLocks noChangeAspect="1"/>
          </p:cNvPicPr>
          <p:nvPr/>
        </p:nvPicPr>
        <p:blipFill>
          <a:blip r:embed="rId2"/>
          <a:stretch>
            <a:fillRect/>
          </a:stretch>
        </p:blipFill>
        <p:spPr>
          <a:xfrm>
            <a:off x="1524000" y="2324320"/>
            <a:ext cx="14541500" cy="7098859"/>
          </a:xfrm>
          <a:prstGeom prst="rect">
            <a:avLst/>
          </a:prstGeom>
        </p:spPr>
      </p:pic>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738081" y="545480"/>
            <a:ext cx="11132493" cy="1015663"/>
          </a:xfrm>
          <a:prstGeom prst="rect">
            <a:avLst/>
          </a:prstGeom>
        </p:spPr>
        <p:txBody>
          <a:bodyPr wrap="square" lIns="91440" tIns="45720" rIns="91440" bIns="45720" anchor="t">
            <a:spAutoFit/>
          </a:bodyPr>
          <a:lstStyle/>
          <a:p>
            <a:r>
              <a:rPr lang="en-US" sz="6000" b="1"/>
              <a:t>Progress</a:t>
            </a:r>
            <a:endParaRPr lang="en-US"/>
          </a:p>
        </p:txBody>
      </p:sp>
      <p:sp>
        <p:nvSpPr>
          <p:cNvPr id="3" name="Date Placeholder 2">
            <a:extLst>
              <a:ext uri="{FF2B5EF4-FFF2-40B4-BE49-F238E27FC236}">
                <a16:creationId xmlns:a16="http://schemas.microsoft.com/office/drawing/2014/main" id="{FF9F0917-C20B-9442-A9A3-37BE74B9C68D}"/>
              </a:ext>
            </a:extLst>
          </p:cNvPr>
          <p:cNvSpPr>
            <a:spLocks noGrp="1"/>
          </p:cNvSpPr>
          <p:nvPr>
            <p:ph type="dt" sz="half" idx="11"/>
          </p:nvPr>
        </p:nvSpPr>
        <p:spPr/>
        <p:txBody>
          <a:bodyPr/>
          <a:lstStyle/>
          <a:p>
            <a:fld id="{3F457720-2EF0-B04B-ADC4-814D6F965977}" type="datetime1">
              <a:rPr lang="en-US" smtClean="0"/>
              <a:t>12/7/2024</a:t>
            </a:fld>
            <a:endParaRPr lang="en-US"/>
          </a:p>
        </p:txBody>
      </p:sp>
      <p:sp>
        <p:nvSpPr>
          <p:cNvPr id="4" name="Slide Number Placeholder 3">
            <a:extLst>
              <a:ext uri="{FF2B5EF4-FFF2-40B4-BE49-F238E27FC236}">
                <a16:creationId xmlns:a16="http://schemas.microsoft.com/office/drawing/2014/main" id="{F656C267-413D-5747-BCAD-26A04CDEFD97}"/>
              </a:ext>
            </a:extLst>
          </p:cNvPr>
          <p:cNvSpPr>
            <a:spLocks noGrp="1"/>
          </p:cNvSpPr>
          <p:nvPr>
            <p:ph type="sldNum" sz="quarter" idx="12"/>
          </p:nvPr>
        </p:nvSpPr>
        <p:spPr/>
        <p:txBody>
          <a:bodyPr/>
          <a:lstStyle/>
          <a:p>
            <a:fld id="{6C7DB447-F667-7F4D-B9C9-B475A93CC50D}" type="slidenum">
              <a:rPr lang="en-US" smtClean="0"/>
              <a:pPr/>
              <a:t>68</a:t>
            </a:fld>
            <a:endParaRPr lang="en-US"/>
          </a:p>
        </p:txBody>
      </p:sp>
      <p:sp>
        <p:nvSpPr>
          <p:cNvPr id="6" name="Date Placeholder 1">
            <a:extLst>
              <a:ext uri="{FF2B5EF4-FFF2-40B4-BE49-F238E27FC236}">
                <a16:creationId xmlns:a16="http://schemas.microsoft.com/office/drawing/2014/main" id="{C5F8BC60-6DE6-C5D1-FBB6-EEB951AED39A}"/>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0" name="TextBox 9">
            <a:extLst>
              <a:ext uri="{FF2B5EF4-FFF2-40B4-BE49-F238E27FC236}">
                <a16:creationId xmlns:a16="http://schemas.microsoft.com/office/drawing/2014/main" id="{37646B14-E473-495A-4EB4-C59BE7B1D427}"/>
              </a:ext>
            </a:extLst>
          </p:cNvPr>
          <p:cNvSpPr txBox="1"/>
          <p:nvPr/>
        </p:nvSpPr>
        <p:spPr>
          <a:xfrm>
            <a:off x="849701" y="1550598"/>
            <a:ext cx="4899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472C4"/>
                </a:solidFill>
                <a:latin typeface="Trebuchet MS"/>
              </a:rPr>
              <a:t>Overall completion – 56% ​</a:t>
            </a:r>
            <a:r>
              <a:rPr lang="en-US" sz="2800">
                <a:latin typeface="Trebuchet MS"/>
              </a:rPr>
              <a:t>​</a:t>
            </a:r>
            <a:endParaRPr lang="en-US"/>
          </a:p>
        </p:txBody>
      </p:sp>
    </p:spTree>
    <p:extLst>
      <p:ext uri="{BB962C8B-B14F-4D97-AF65-F5344CB8AC3E}">
        <p14:creationId xmlns:p14="http://schemas.microsoft.com/office/powerpoint/2010/main" val="705019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Requirements </a:t>
            </a:r>
            <a:endParaRPr lang="en-US" sz="23900">
              <a:effectLst/>
            </a:endParaRPr>
          </a:p>
        </p:txBody>
      </p:sp>
      <p:sp>
        <p:nvSpPr>
          <p:cNvPr id="7" name="Rectangle 6">
            <a:extLst>
              <a:ext uri="{FF2B5EF4-FFF2-40B4-BE49-F238E27FC236}">
                <a16:creationId xmlns:a16="http://schemas.microsoft.com/office/drawing/2014/main" id="{9BDC42F8-5F58-B54E-8A90-627C481BBAA0}"/>
              </a:ext>
            </a:extLst>
          </p:cNvPr>
          <p:cNvSpPr/>
          <p:nvPr/>
        </p:nvSpPr>
        <p:spPr>
          <a:xfrm>
            <a:off x="9756107" y="2019568"/>
            <a:ext cx="8531893" cy="6247864"/>
          </a:xfrm>
          <a:prstGeom prst="rect">
            <a:avLst/>
          </a:prstGeom>
        </p:spPr>
        <p:txBody>
          <a:bodyPr wrap="square" lIns="91440" tIns="45720" rIns="91440" bIns="45720" anchor="t">
            <a:spAutoFit/>
          </a:bodyPr>
          <a:lstStyle/>
          <a:p>
            <a:pPr fontAlgn="base"/>
            <a:r>
              <a:rPr lang="en-US" sz="3600">
                <a:solidFill>
                  <a:srgbClr val="4472C4"/>
                </a:solidFill>
                <a:latin typeface="Trebuchet MS"/>
              </a:rPr>
              <a:t>System Requirements​</a:t>
            </a:r>
          </a:p>
          <a:p>
            <a:pPr fontAlgn="base"/>
            <a:endParaRPr lang="en-US" sz="36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Stable internet connection.</a:t>
            </a:r>
            <a:r>
              <a:rPr lang="en-US" sz="2800">
                <a:solidFill>
                  <a:srgbClr val="000000"/>
                </a:solidFill>
                <a:latin typeface="Trebuchet MS"/>
              </a:rPr>
              <a:t>​</a:t>
            </a:r>
          </a:p>
          <a:p>
            <a:pPr marL="1200150" lvl="2" indent="-285750" fontAlgn="base">
              <a:buFont typeface="Wingdings" pitchFamily="2" charset="2"/>
              <a:buChar char="v"/>
            </a:pPr>
            <a:r>
              <a:rPr lang="en-US" sz="2800">
                <a:solidFill>
                  <a:srgbClr val="404040"/>
                </a:solidFill>
                <a:latin typeface="Trebuchet MS"/>
              </a:rPr>
              <a:t>A microphone.</a:t>
            </a:r>
            <a:r>
              <a:rPr lang="en-US" sz="3200">
                <a:solidFill>
                  <a:srgbClr val="000000"/>
                </a:solidFill>
                <a:latin typeface="Trebuchet MS"/>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a:rPr>
              <a:t>Personal Requirements </a:t>
            </a:r>
            <a:r>
              <a:rPr lang="en-US" sz="2800">
                <a:solidFill>
                  <a:srgbClr val="000000"/>
                </a:solidFill>
                <a:latin typeface="Trebuchet MS"/>
              </a:rPr>
              <a:t>​</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Consent to provide speech audio data.</a:t>
            </a:r>
            <a:r>
              <a:rPr lang="en-US" sz="3200">
                <a:solidFill>
                  <a:srgbClr val="000000"/>
                </a:solidFill>
                <a:latin typeface="Trebuchet MS"/>
              </a:rPr>
              <a:t>​</a:t>
            </a:r>
          </a:p>
          <a:p>
            <a:pPr lvl="2" fontAlgn="base"/>
            <a:endParaRPr lang="en-US" sz="2400">
              <a:solidFill>
                <a:srgbClr val="000000"/>
              </a:solidFill>
              <a:latin typeface="Arial" panose="020B0604020202020204" pitchFamily="34" charset="0"/>
            </a:endParaRPr>
          </a:p>
          <a:p>
            <a:pPr fontAlgn="base"/>
            <a:r>
              <a:rPr lang="en-US" sz="3600">
                <a:solidFill>
                  <a:srgbClr val="4472C4"/>
                </a:solidFill>
                <a:latin typeface="Trebuchet MS"/>
              </a:rPr>
              <a:t>Software Requirements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Web browser with microphone access</a:t>
            </a:r>
            <a:r>
              <a:rPr lang="en-US" sz="3200">
                <a:solidFill>
                  <a:srgbClr val="404040"/>
                </a:solidFill>
                <a:latin typeface="Trebuchet MS"/>
              </a:rPr>
              <a:t>.</a:t>
            </a:r>
            <a:r>
              <a:rPr lang="en-US" sz="3200">
                <a:solidFill>
                  <a:srgbClr val="000000"/>
                </a:solidFill>
                <a:latin typeface="Trebuchet MS"/>
              </a:rPr>
              <a:t>​</a:t>
            </a:r>
            <a:br>
              <a:rPr lang="en-US" sz="3200">
                <a:latin typeface="Trebuchet MS" panose="020B0703020202090204" pitchFamily="34" charset="0"/>
              </a:rPr>
            </a:br>
            <a:r>
              <a:rPr lang="en-US" sz="2400">
                <a:solidFill>
                  <a:srgbClr val="000000"/>
                </a:solidFill>
                <a:latin typeface="Trebuchet MS"/>
              </a:rPr>
              <a:t>​</a:t>
            </a:r>
            <a:endParaRPr lang="en-US" sz="2400" b="0" i="0">
              <a:solidFill>
                <a:srgbClr val="000000"/>
              </a:solidFill>
              <a:effectLst/>
              <a:latin typeface="Trebuchet MS"/>
            </a:endParaRPr>
          </a:p>
        </p:txBody>
      </p:sp>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69</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10" name="Rectangle 9">
            <a:extLst>
              <a:ext uri="{FF2B5EF4-FFF2-40B4-BE49-F238E27FC236}">
                <a16:creationId xmlns:a16="http://schemas.microsoft.com/office/drawing/2014/main" id="{C038A881-AC57-A5C2-1943-3A91979EF53E}"/>
              </a:ext>
            </a:extLst>
          </p:cNvPr>
          <p:cNvSpPr/>
          <p:nvPr/>
        </p:nvSpPr>
        <p:spPr>
          <a:xfrm>
            <a:off x="676780" y="2012929"/>
            <a:ext cx="8403559" cy="7663636"/>
          </a:xfrm>
          <a:prstGeom prst="rect">
            <a:avLst/>
          </a:prstGeom>
        </p:spPr>
        <p:txBody>
          <a:bodyPr wrap="square" lIns="91440" tIns="45720" rIns="91440" bIns="45720" anchor="t">
            <a:spAutoFit/>
          </a:bodyPr>
          <a:lstStyle/>
          <a:p>
            <a:pPr fontAlgn="base"/>
            <a:r>
              <a:rPr lang="en-US" sz="3600">
                <a:solidFill>
                  <a:srgbClr val="4472C4"/>
                </a:solidFill>
                <a:latin typeface="Trebuchet MS"/>
              </a:rPr>
              <a:t>Functional Requirements​</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ea typeface="+mn-lt"/>
                <a:cs typeface="+mn-lt"/>
              </a:rPr>
              <a:t>Create a personal account and access the application</a:t>
            </a:r>
            <a:endParaRPr lang="en-US" sz="2800">
              <a:solidFill>
                <a:srgbClr val="404040"/>
              </a:solidFill>
              <a:latin typeface="Trebuchet MS"/>
            </a:endParaRPr>
          </a:p>
          <a:p>
            <a:pPr marL="1200150" lvl="2" indent="-285750" fontAlgn="base">
              <a:buFont typeface="Wingdings" pitchFamily="2" charset="2"/>
              <a:buChar char="v"/>
            </a:pPr>
            <a:r>
              <a:rPr lang="en-US" sz="2800">
                <a:solidFill>
                  <a:srgbClr val="404040"/>
                </a:solidFill>
                <a:latin typeface="Trebuchet MS"/>
                <a:ea typeface="+mn-lt"/>
                <a:cs typeface="+mn-lt"/>
              </a:rPr>
              <a:t>Perform suited chromatic variation and color variation tests</a:t>
            </a:r>
            <a:endParaRPr lang="en-US" sz="2800">
              <a:solidFill>
                <a:srgbClr val="000000"/>
              </a:solidFill>
              <a:latin typeface="Trebuchet MS"/>
            </a:endParaRPr>
          </a:p>
          <a:p>
            <a:pPr marL="1200150" lvl="2" indent="-285750">
              <a:buFont typeface="Wingdings" pitchFamily="2" charset="2"/>
              <a:buChar char="v"/>
            </a:pPr>
            <a:r>
              <a:rPr lang="en-US" sz="2800">
                <a:solidFill>
                  <a:srgbClr val="404040"/>
                </a:solidFill>
                <a:latin typeface="Trebuchet MS"/>
                <a:ea typeface="Calibri"/>
                <a:cs typeface="Calibri"/>
              </a:rPr>
              <a:t>View and learn personalized lessons</a:t>
            </a:r>
          </a:p>
          <a:p>
            <a:pPr marL="1200150" lvl="2" indent="-285750">
              <a:buFont typeface="Wingdings" pitchFamily="2" charset="2"/>
              <a:buChar char="v"/>
            </a:pPr>
            <a:r>
              <a:rPr lang="en-US" sz="2800">
                <a:solidFill>
                  <a:srgbClr val="404040"/>
                </a:solidFill>
                <a:latin typeface="Trebuchet MS"/>
                <a:ea typeface="Calibri"/>
                <a:cs typeface="Calibri"/>
              </a:rPr>
              <a:t>Perform quizzes and assess the performance</a:t>
            </a:r>
          </a:p>
          <a:p>
            <a:pPr lvl="2"/>
            <a:endParaRPr lang="en-US" sz="3200">
              <a:solidFill>
                <a:srgbClr val="404040"/>
              </a:solidFill>
              <a:latin typeface="Trebuchet MS"/>
              <a:ea typeface="Calibri"/>
              <a:cs typeface="Calibri"/>
            </a:endParaRPr>
          </a:p>
          <a:p>
            <a:pPr lvl="2" fontAlgn="base"/>
            <a:endParaRPr lang="en-US" sz="2400">
              <a:solidFill>
                <a:srgbClr val="000000"/>
              </a:solidFill>
              <a:latin typeface="Arial" panose="020B0604020202020204" pitchFamily="34" charset="0"/>
              <a:ea typeface="Calibri"/>
              <a:cs typeface="Arial" panose="020B0604020202020204" pitchFamily="34" charset="0"/>
            </a:endParaRPr>
          </a:p>
          <a:p>
            <a:pPr fontAlgn="base"/>
            <a:r>
              <a:rPr lang="en-US" sz="3600">
                <a:solidFill>
                  <a:srgbClr val="4472C4"/>
                </a:solidFill>
                <a:latin typeface="Trebuchet MS"/>
              </a:rPr>
              <a:t>Non-Functional Requirements </a:t>
            </a:r>
          </a:p>
          <a:p>
            <a:pPr fontAlgn="base"/>
            <a:endParaRPr lang="en-US" sz="2400">
              <a:solidFill>
                <a:srgbClr val="000000"/>
              </a:solidFill>
              <a:latin typeface="Arial" panose="020B0604020202020204" pitchFamily="34" charset="0"/>
            </a:endParaRPr>
          </a:p>
          <a:p>
            <a:pPr marL="1200150" lvl="2" indent="-285750" fontAlgn="base">
              <a:buFont typeface="Wingdings" pitchFamily="2" charset="2"/>
              <a:buChar char="v"/>
            </a:pPr>
            <a:r>
              <a:rPr lang="en-US" sz="2800">
                <a:solidFill>
                  <a:srgbClr val="404040"/>
                </a:solidFill>
                <a:latin typeface="Trebuchet MS"/>
              </a:rPr>
              <a:t>Reliability</a:t>
            </a:r>
          </a:p>
          <a:p>
            <a:pPr marL="1200150" lvl="2" indent="-285750">
              <a:buFont typeface="Wingdings" pitchFamily="2" charset="2"/>
              <a:buChar char="v"/>
            </a:pPr>
            <a:r>
              <a:rPr lang="en-US" sz="2800">
                <a:solidFill>
                  <a:srgbClr val="000000"/>
                </a:solidFill>
                <a:latin typeface="Trebuchet MS"/>
              </a:rPr>
              <a:t>Accuracy</a:t>
            </a:r>
            <a:endParaRPr lang="en-US" sz="2800">
              <a:solidFill>
                <a:srgbClr val="000000"/>
              </a:solidFill>
              <a:latin typeface="Calibri" panose="020F0502020204030204"/>
              <a:ea typeface="Calibri"/>
              <a:cs typeface="Calibri"/>
            </a:endParaRPr>
          </a:p>
          <a:p>
            <a:pPr marL="1200150" lvl="2" indent="-285750">
              <a:buFont typeface="Wingdings" pitchFamily="2" charset="2"/>
              <a:buChar char="v"/>
            </a:pPr>
            <a:r>
              <a:rPr lang="en-US" sz="2800">
                <a:solidFill>
                  <a:srgbClr val="000000"/>
                </a:solidFill>
                <a:latin typeface="Trebuchet MS"/>
              </a:rPr>
              <a:t>Security​</a:t>
            </a:r>
            <a:br>
              <a:rPr lang="en-US" sz="3200">
                <a:latin typeface="Trebuchet MS" panose="020B0703020202090204" pitchFamily="34" charset="0"/>
              </a:rPr>
            </a:br>
            <a:r>
              <a:rPr lang="en-US" sz="2400">
                <a:solidFill>
                  <a:srgbClr val="000000"/>
                </a:solidFill>
                <a:latin typeface="Trebuchet MS"/>
              </a:rPr>
              <a:t>​</a:t>
            </a:r>
            <a:endParaRPr lang="en-US">
              <a:ea typeface="Calibri"/>
              <a:cs typeface="Calibri"/>
            </a:endParaRPr>
          </a:p>
        </p:txBody>
      </p:sp>
    </p:spTree>
    <p:extLst>
      <p:ext uri="{BB962C8B-B14F-4D97-AF65-F5344CB8AC3E}">
        <p14:creationId xmlns:p14="http://schemas.microsoft.com/office/powerpoint/2010/main" val="2162584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494FD-A358-DC4B-9DB9-8A9ACE9DE6A2}"/>
              </a:ext>
            </a:extLst>
          </p:cNvPr>
          <p:cNvSpPr>
            <a:spLocks noGrp="1"/>
          </p:cNvSpPr>
          <p:nvPr>
            <p:ph type="dt" sz="half" idx="11"/>
          </p:nvPr>
        </p:nvSpPr>
        <p:spPr>
          <a:xfrm>
            <a:off x="7086600" y="9595334"/>
            <a:ext cx="4114800" cy="547688"/>
          </a:xfrm>
        </p:spPr>
        <p:txBody>
          <a:bodyPr/>
          <a:lstStyle/>
          <a:p>
            <a:pPr algn="ctr"/>
            <a:fld id="{62ECF420-D1FD-F640-910C-C17FCF1DEB42}" type="datetime1">
              <a:rPr lang="en-US" smtClean="0"/>
              <a:pPr algn="ctr"/>
              <a:t>12/7/2024</a:t>
            </a:fld>
            <a:endParaRPr lang="en-US"/>
          </a:p>
        </p:txBody>
      </p:sp>
      <p:sp>
        <p:nvSpPr>
          <p:cNvPr id="3" name="Slide Number Placeholder 2">
            <a:extLst>
              <a:ext uri="{FF2B5EF4-FFF2-40B4-BE49-F238E27FC236}">
                <a16:creationId xmlns:a16="http://schemas.microsoft.com/office/drawing/2014/main" id="{8F297C60-C2C6-AB48-B175-0A9B6F8163D7}"/>
              </a:ext>
            </a:extLst>
          </p:cNvPr>
          <p:cNvSpPr>
            <a:spLocks noGrp="1"/>
          </p:cNvSpPr>
          <p:nvPr>
            <p:ph type="sldNum" sz="quarter" idx="12"/>
          </p:nvPr>
        </p:nvSpPr>
        <p:spPr/>
        <p:txBody>
          <a:bodyPr/>
          <a:lstStyle/>
          <a:p>
            <a:fld id="{6C7DB447-F667-7F4D-B9C9-B475A93CC50D}" type="slidenum">
              <a:rPr lang="en-US" smtClean="0"/>
              <a:pPr/>
              <a:t>7</a:t>
            </a:fld>
            <a:endParaRPr lang="en-US"/>
          </a:p>
        </p:txBody>
      </p:sp>
      <p:pic>
        <p:nvPicPr>
          <p:cNvPr id="7" name="Picture 6" descr="A graph with different colored lines&#10;&#10;Description automatically generated">
            <a:extLst>
              <a:ext uri="{FF2B5EF4-FFF2-40B4-BE49-F238E27FC236}">
                <a16:creationId xmlns:a16="http://schemas.microsoft.com/office/drawing/2014/main" id="{85AAA9FB-9244-149F-634F-B4EEDEBFCD15}"/>
              </a:ext>
            </a:extLst>
          </p:cNvPr>
          <p:cNvPicPr>
            <a:picLocks noChangeAspect="1"/>
          </p:cNvPicPr>
          <p:nvPr/>
        </p:nvPicPr>
        <p:blipFill>
          <a:blip r:embed="rId2"/>
          <a:stretch>
            <a:fillRect/>
          </a:stretch>
        </p:blipFill>
        <p:spPr>
          <a:xfrm>
            <a:off x="2945812" y="2439746"/>
            <a:ext cx="9170966" cy="6515503"/>
          </a:xfrm>
          <a:prstGeom prst="rect">
            <a:avLst/>
          </a:prstGeom>
        </p:spPr>
      </p:pic>
      <p:sp>
        <p:nvSpPr>
          <p:cNvPr id="9" name="Rectangle 8">
            <a:extLst>
              <a:ext uri="{FF2B5EF4-FFF2-40B4-BE49-F238E27FC236}">
                <a16:creationId xmlns:a16="http://schemas.microsoft.com/office/drawing/2014/main" id="{266E5B32-4F3A-2DFE-87D3-96ED2AD84755}"/>
              </a:ext>
            </a:extLst>
          </p:cNvPr>
          <p:cNvSpPr/>
          <p:nvPr/>
        </p:nvSpPr>
        <p:spPr>
          <a:xfrm>
            <a:off x="3838586" y="503740"/>
            <a:ext cx="10211745" cy="1334211"/>
          </a:xfrm>
          <a:prstGeom prst="rect">
            <a:avLst/>
          </a:prstGeom>
        </p:spPr>
        <p:txBody>
          <a:bodyPr wrap="square" lIns="91440" tIns="45720" rIns="91440" bIns="45720" anchor="t">
            <a:spAutoFit/>
          </a:bodyPr>
          <a:lstStyle/>
          <a:p>
            <a:pPr algn="ctr">
              <a:lnSpc>
                <a:spcPct val="150000"/>
              </a:lnSpc>
            </a:pPr>
            <a:r>
              <a:rPr lang="en-US" sz="6000" b="1">
                <a:ea typeface="Calibri"/>
                <a:cs typeface="Calibri"/>
              </a:rPr>
              <a:t>WHY NOT A TECH SOLUTION?</a:t>
            </a:r>
          </a:p>
        </p:txBody>
      </p:sp>
      <p:sp>
        <p:nvSpPr>
          <p:cNvPr id="5" name="TextBox 4">
            <a:extLst>
              <a:ext uri="{FF2B5EF4-FFF2-40B4-BE49-F238E27FC236}">
                <a16:creationId xmlns:a16="http://schemas.microsoft.com/office/drawing/2014/main" id="{BA54B190-0E01-FB7B-CAC8-88BE8CE47BDB}"/>
              </a:ext>
            </a:extLst>
          </p:cNvPr>
          <p:cNvSpPr txBox="1"/>
          <p:nvPr/>
        </p:nvSpPr>
        <p:spPr>
          <a:xfrm>
            <a:off x="12325710" y="5097332"/>
            <a:ext cx="5962290" cy="830997"/>
          </a:xfrm>
          <a:prstGeom prst="rect">
            <a:avLst/>
          </a:prstGeom>
          <a:noFill/>
        </p:spPr>
        <p:txBody>
          <a:bodyPr wrap="square" rtlCol="0">
            <a:spAutoFit/>
          </a:bodyPr>
          <a:lstStyle/>
          <a:p>
            <a:r>
              <a:rPr lang="en-US" sz="2400"/>
              <a:t>Select AI Index technical performance benchmarks vs. human performance</a:t>
            </a:r>
          </a:p>
        </p:txBody>
      </p:sp>
      <p:pic>
        <p:nvPicPr>
          <p:cNvPr id="8" name="Picture 7">
            <a:extLst>
              <a:ext uri="{FF2B5EF4-FFF2-40B4-BE49-F238E27FC236}">
                <a16:creationId xmlns:a16="http://schemas.microsoft.com/office/drawing/2014/main" id="{287CE9FE-0B7F-0DB0-64DA-597A4056D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Tree>
    <p:extLst>
      <p:ext uri="{BB962C8B-B14F-4D97-AF65-F5344CB8AC3E}">
        <p14:creationId xmlns:p14="http://schemas.microsoft.com/office/powerpoint/2010/main" val="2997314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70</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938992"/>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cs typeface="Poppins"/>
              </a:rPr>
              <a:t>User Requirements and Evidence of Completion</a:t>
            </a:r>
            <a:endParaRPr lang="id-ID">
              <a:solidFill>
                <a:schemeClr val="tx1">
                  <a:lumMod val="75000"/>
                  <a:lumOff val="25000"/>
                </a:schemeClr>
              </a:solidFill>
              <a:ea typeface="Calibri"/>
              <a:cs typeface="Calibri"/>
            </a:endParaRPr>
          </a:p>
        </p:txBody>
      </p:sp>
      <p:sp>
        <p:nvSpPr>
          <p:cNvPr id="5" name="Rectangle 4">
            <a:extLst>
              <a:ext uri="{FF2B5EF4-FFF2-40B4-BE49-F238E27FC236}">
                <a16:creationId xmlns:a16="http://schemas.microsoft.com/office/drawing/2014/main" id="{AF954794-96C3-EC96-6244-1AF8B5069792}"/>
              </a:ext>
            </a:extLst>
          </p:cNvPr>
          <p:cNvSpPr/>
          <p:nvPr/>
        </p:nvSpPr>
        <p:spPr>
          <a:xfrm>
            <a:off x="-318053" y="2404312"/>
            <a:ext cx="9525392" cy="4524315"/>
          </a:xfrm>
          <a:prstGeom prst="rect">
            <a:avLst/>
          </a:prstGeom>
        </p:spPr>
        <p:txBody>
          <a:bodyPr wrap="square" lIns="91440" tIns="45720" rIns="91440" bIns="45720" anchor="t">
            <a:spAutoFit/>
          </a:bodyPr>
          <a:lstStyle/>
          <a:p>
            <a:pPr marL="1371600" lvl="2" indent="-457200">
              <a:buFont typeface="Wingdings,Sans-Serif"/>
              <a:buChar char="v"/>
            </a:pPr>
            <a:r>
              <a:rPr lang="en-US" sz="2800" b="1">
                <a:solidFill>
                  <a:schemeClr val="accent5">
                    <a:lumMod val="76000"/>
                  </a:schemeClr>
                </a:solidFill>
                <a:latin typeface="Trebuchet MS"/>
              </a:rPr>
              <a:t>View and learn personalized lessons</a:t>
            </a:r>
            <a:r>
              <a:rPr lang="en-US" sz="2800">
                <a:latin typeface="Trebuchet MS"/>
              </a:rPr>
              <a:t> </a:t>
            </a:r>
            <a:endParaRPr lang="en-US">
              <a:ea typeface="Calibri" panose="020F0502020204030204"/>
              <a:cs typeface="Calibri" panose="020F0502020204030204"/>
            </a:endParaRPr>
          </a:p>
          <a:p>
            <a:pPr marL="1828800" lvl="3" indent="-457200">
              <a:buFont typeface="Arial"/>
              <a:buChar char="•"/>
            </a:pPr>
            <a:r>
              <a:rPr lang="en-US" sz="2800">
                <a:latin typeface="Trebuchet MS"/>
              </a:rPr>
              <a:t>Generate sentences with specified complexity</a:t>
            </a:r>
          </a:p>
          <a:p>
            <a:pPr marL="1828800" lvl="3" indent="-457200">
              <a:buFont typeface="Arial"/>
              <a:buChar char="•"/>
            </a:pPr>
            <a:r>
              <a:rPr lang="en-US" sz="2800">
                <a:latin typeface="Trebuchet MS"/>
              </a:rPr>
              <a:t>Check for meaning</a:t>
            </a:r>
          </a:p>
          <a:p>
            <a:pPr marL="1828800" lvl="3" indent="-457200">
              <a:buFont typeface="Arial"/>
              <a:buChar char="•"/>
            </a:pPr>
            <a:r>
              <a:rPr lang="en-US" sz="2800">
                <a:latin typeface="Trebuchet MS"/>
              </a:rPr>
              <a:t>Display only meaningful sentences</a:t>
            </a:r>
          </a:p>
          <a:p>
            <a:pPr lvl="3"/>
            <a:endParaRPr lang="en-US" sz="3600">
              <a:latin typeface="Trebuchet MS"/>
              <a:ea typeface="+mn-lt"/>
              <a:cs typeface="+mn-lt"/>
            </a:endParaRPr>
          </a:p>
          <a:p>
            <a:pPr marL="1371600" lvl="2" indent="-457200">
              <a:buFont typeface="Wingdings,Sans-Serif"/>
              <a:buChar char="v"/>
            </a:pPr>
            <a:r>
              <a:rPr lang="en-US" sz="2800" b="1">
                <a:solidFill>
                  <a:schemeClr val="accent5">
                    <a:lumMod val="76000"/>
                  </a:schemeClr>
                </a:solidFill>
                <a:latin typeface="Trebuchet MS"/>
                <a:ea typeface="+mn-lt"/>
                <a:cs typeface="+mn-lt"/>
              </a:rPr>
              <a:t>Perform quizzes and assess the performance</a:t>
            </a:r>
          </a:p>
          <a:p>
            <a:pPr marL="1828800" lvl="3" indent="-457200">
              <a:buFont typeface="Arial"/>
              <a:buChar char="•"/>
            </a:pPr>
            <a:r>
              <a:rPr lang="en-US" sz="2800">
                <a:highlight>
                  <a:srgbClr val="C0C0C0"/>
                </a:highlight>
                <a:latin typeface="Trebuchet MS"/>
                <a:ea typeface="Calibri"/>
                <a:cs typeface="Calibri"/>
              </a:rPr>
              <a:t>Present the sentences as a questionnaire</a:t>
            </a:r>
          </a:p>
          <a:p>
            <a:pPr marL="1828800" lvl="3" indent="-457200">
              <a:buFont typeface="Arial"/>
              <a:buChar char="•"/>
            </a:pPr>
            <a:r>
              <a:rPr lang="en-US" sz="2800">
                <a:latin typeface="Trebuchet MS"/>
                <a:ea typeface="Calibri"/>
                <a:cs typeface="Calibri"/>
              </a:rPr>
              <a:t>Pronounce the words</a:t>
            </a:r>
          </a:p>
          <a:p>
            <a:pPr marL="1828800" lvl="3" indent="-457200">
              <a:buFont typeface="Arial"/>
              <a:buChar char="•"/>
            </a:pPr>
            <a:r>
              <a:rPr lang="en-US" sz="2800">
                <a:latin typeface="Trebuchet MS"/>
                <a:ea typeface="Calibri"/>
                <a:cs typeface="Calibri"/>
              </a:rPr>
              <a:t>Check for accuracy</a:t>
            </a:r>
          </a:p>
          <a:p>
            <a:pPr lvl="3"/>
            <a:endParaRPr lang="en-US" sz="2800">
              <a:latin typeface="Trebuchet MS"/>
              <a:ea typeface="Calibri"/>
              <a:cs typeface="Calibri"/>
            </a:endParaRPr>
          </a:p>
        </p:txBody>
      </p:sp>
      <p:sp>
        <p:nvSpPr>
          <p:cNvPr id="10" name="Rectangle 9">
            <a:extLst>
              <a:ext uri="{FF2B5EF4-FFF2-40B4-BE49-F238E27FC236}">
                <a16:creationId xmlns:a16="http://schemas.microsoft.com/office/drawing/2014/main" id="{F485520E-D4A0-848B-0466-142A49DB64B0}"/>
              </a:ext>
            </a:extLst>
          </p:cNvPr>
          <p:cNvSpPr/>
          <p:nvPr/>
        </p:nvSpPr>
        <p:spPr>
          <a:xfrm>
            <a:off x="-254554" y="6701145"/>
            <a:ext cx="7112392" cy="1446550"/>
          </a:xfrm>
          <a:prstGeom prst="rect">
            <a:avLst/>
          </a:prstGeom>
        </p:spPr>
        <p:txBody>
          <a:bodyPr wrap="square" lIns="91440" tIns="45720" rIns="91440" bIns="45720" anchor="t">
            <a:spAutoFit/>
          </a:bodyPr>
          <a:lstStyle/>
          <a:p>
            <a:pPr marL="1371600" lvl="2" indent="-457200">
              <a:buFont typeface="Wingdings,Sans-Serif"/>
              <a:buChar char="v"/>
            </a:pPr>
            <a:r>
              <a:rPr lang="en-US" sz="2800" b="1">
                <a:solidFill>
                  <a:schemeClr val="accent5">
                    <a:lumMod val="76000"/>
                  </a:schemeClr>
                </a:solidFill>
                <a:highlight>
                  <a:srgbClr val="C0C0C0"/>
                </a:highlight>
                <a:latin typeface="Trebuchet MS"/>
              </a:rPr>
              <a:t>Perform chromatic variation test</a:t>
            </a:r>
          </a:p>
          <a:p>
            <a:pPr lvl="2"/>
            <a:endParaRPr lang="en-US" sz="3200" b="1">
              <a:solidFill>
                <a:schemeClr val="accent5">
                  <a:lumMod val="76000"/>
                </a:schemeClr>
              </a:solidFill>
              <a:highlight>
                <a:srgbClr val="C0C0C0"/>
              </a:highlight>
              <a:latin typeface="Trebuchet MS"/>
              <a:ea typeface="Calibri"/>
              <a:cs typeface="Calibri"/>
            </a:endParaRPr>
          </a:p>
          <a:p>
            <a:pPr marL="1371600" lvl="2" indent="-457200">
              <a:buFont typeface="Wingdings,Sans-Serif"/>
              <a:buChar char="v"/>
            </a:pPr>
            <a:r>
              <a:rPr lang="en-US" sz="2800" b="1">
                <a:solidFill>
                  <a:schemeClr val="accent5">
                    <a:lumMod val="76000"/>
                  </a:schemeClr>
                </a:solidFill>
                <a:highlight>
                  <a:srgbClr val="C0C0C0"/>
                </a:highlight>
                <a:latin typeface="Trebuchet MS"/>
                <a:ea typeface="Calibri"/>
                <a:cs typeface="Calibri"/>
              </a:rPr>
              <a:t>Perform color test</a:t>
            </a:r>
          </a:p>
        </p:txBody>
      </p:sp>
      <p:sp>
        <p:nvSpPr>
          <p:cNvPr id="12" name="Rectangle 11">
            <a:extLst>
              <a:ext uri="{FF2B5EF4-FFF2-40B4-BE49-F238E27FC236}">
                <a16:creationId xmlns:a16="http://schemas.microsoft.com/office/drawing/2014/main" id="{22AB5805-9F6A-FA90-5C2A-DADA843A76E4}"/>
              </a:ext>
            </a:extLst>
          </p:cNvPr>
          <p:cNvSpPr/>
          <p:nvPr/>
        </p:nvSpPr>
        <p:spPr>
          <a:xfrm>
            <a:off x="3301447" y="8669645"/>
            <a:ext cx="11790226" cy="461665"/>
          </a:xfrm>
          <a:prstGeom prst="rect">
            <a:avLst/>
          </a:prstGeom>
        </p:spPr>
        <p:txBody>
          <a:bodyPr wrap="square" lIns="91440" tIns="45720" rIns="91440" bIns="45720" anchor="t">
            <a:spAutoFit/>
          </a:bodyPr>
          <a:lstStyle/>
          <a:p>
            <a:pPr lvl="2"/>
            <a:r>
              <a:rPr lang="en-US" sz="2400" b="1">
                <a:solidFill>
                  <a:srgbClr val="002060"/>
                </a:solidFill>
                <a:latin typeface="Trebuchet MS"/>
                <a:ea typeface="Calibri"/>
                <a:cs typeface="Calibri"/>
              </a:rPr>
              <a:t>Highlighted tasks are planned to completed before Project Presentation 2</a:t>
            </a:r>
          </a:p>
        </p:txBody>
      </p:sp>
      <p:pic>
        <p:nvPicPr>
          <p:cNvPr id="13" name="Picture 12" descr="A screenshot of a computer program&#10;&#10;Description automatically generated">
            <a:extLst>
              <a:ext uri="{FF2B5EF4-FFF2-40B4-BE49-F238E27FC236}">
                <a16:creationId xmlns:a16="http://schemas.microsoft.com/office/drawing/2014/main" id="{DC4FCB24-30FC-AE4D-4CB4-1439FEF0EC66}"/>
              </a:ext>
            </a:extLst>
          </p:cNvPr>
          <p:cNvPicPr>
            <a:picLocks noChangeAspect="1"/>
          </p:cNvPicPr>
          <p:nvPr/>
        </p:nvPicPr>
        <p:blipFill>
          <a:blip r:embed="rId3"/>
          <a:stretch>
            <a:fillRect/>
          </a:stretch>
        </p:blipFill>
        <p:spPr>
          <a:xfrm>
            <a:off x="9830330" y="3130020"/>
            <a:ext cx="7538509" cy="4513792"/>
          </a:xfrm>
          <a:prstGeom prst="rect">
            <a:avLst/>
          </a:prstGeom>
        </p:spPr>
      </p:pic>
    </p:spTree>
    <p:extLst>
      <p:ext uri="{BB962C8B-B14F-4D97-AF65-F5344CB8AC3E}">
        <p14:creationId xmlns:p14="http://schemas.microsoft.com/office/powerpoint/2010/main" val="19320388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71</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pic>
        <p:nvPicPr>
          <p:cNvPr id="2" name="Picture 1" descr="A graph of a graph with a blue line and a point&#10;&#10;Description automatically generated">
            <a:extLst>
              <a:ext uri="{FF2B5EF4-FFF2-40B4-BE49-F238E27FC236}">
                <a16:creationId xmlns:a16="http://schemas.microsoft.com/office/drawing/2014/main" id="{9649EA5A-AD60-7ABC-1EF8-D717B9AC113B}"/>
              </a:ext>
            </a:extLst>
          </p:cNvPr>
          <p:cNvPicPr>
            <a:picLocks noChangeAspect="1"/>
          </p:cNvPicPr>
          <p:nvPr/>
        </p:nvPicPr>
        <p:blipFill>
          <a:blip r:embed="rId3"/>
          <a:srcRect l="5251" t="4488" r="7160" b="-962"/>
          <a:stretch/>
        </p:blipFill>
        <p:spPr>
          <a:xfrm>
            <a:off x="8103692" y="1576715"/>
            <a:ext cx="6688840" cy="3576506"/>
          </a:xfrm>
          <a:prstGeom prst="rect">
            <a:avLst/>
          </a:prstGeom>
        </p:spPr>
      </p:pic>
      <p:pic>
        <p:nvPicPr>
          <p:cNvPr id="6" name="Picture 5" descr="A graph with a blue line&#10;&#10;Description automatically generated">
            <a:extLst>
              <a:ext uri="{FF2B5EF4-FFF2-40B4-BE49-F238E27FC236}">
                <a16:creationId xmlns:a16="http://schemas.microsoft.com/office/drawing/2014/main" id="{4BA8CF0E-036A-E043-D07C-B4083E811B49}"/>
              </a:ext>
            </a:extLst>
          </p:cNvPr>
          <p:cNvPicPr>
            <a:picLocks noChangeAspect="1"/>
          </p:cNvPicPr>
          <p:nvPr/>
        </p:nvPicPr>
        <p:blipFill>
          <a:blip r:embed="rId4"/>
          <a:srcRect l="6517" t="3935" r="8147" b="-420"/>
          <a:stretch/>
        </p:blipFill>
        <p:spPr>
          <a:xfrm>
            <a:off x="879016" y="1569925"/>
            <a:ext cx="6428374" cy="3580420"/>
          </a:xfrm>
          <a:prstGeom prst="rect">
            <a:avLst/>
          </a:prstGeom>
        </p:spPr>
      </p:pic>
      <p:pic>
        <p:nvPicPr>
          <p:cNvPr id="7" name="Picture 6" descr="A diagram of confusion matrix&#10;&#10;Description automatically generated">
            <a:extLst>
              <a:ext uri="{FF2B5EF4-FFF2-40B4-BE49-F238E27FC236}">
                <a16:creationId xmlns:a16="http://schemas.microsoft.com/office/drawing/2014/main" id="{EC351A64-0155-D0D6-9CDE-16A320455270}"/>
              </a:ext>
            </a:extLst>
          </p:cNvPr>
          <p:cNvPicPr>
            <a:picLocks noChangeAspect="1"/>
          </p:cNvPicPr>
          <p:nvPr/>
        </p:nvPicPr>
        <p:blipFill>
          <a:blip r:embed="rId5"/>
          <a:stretch>
            <a:fillRect/>
          </a:stretch>
        </p:blipFill>
        <p:spPr>
          <a:xfrm>
            <a:off x="5616356" y="5161073"/>
            <a:ext cx="6096000" cy="4572000"/>
          </a:xfrm>
          <a:prstGeom prst="rect">
            <a:avLst/>
          </a:prstGeom>
        </p:spPr>
      </p:pic>
    </p:spTree>
    <p:extLst>
      <p:ext uri="{BB962C8B-B14F-4D97-AF65-F5344CB8AC3E}">
        <p14:creationId xmlns:p14="http://schemas.microsoft.com/office/powerpoint/2010/main" val="3208779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72</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EE9CB4E1-B8F1-0300-E827-F3DC2BD505CF}"/>
              </a:ext>
            </a:extLst>
          </p:cNvPr>
          <p:cNvPicPr>
            <a:picLocks noChangeAspect="1"/>
          </p:cNvPicPr>
          <p:nvPr/>
        </p:nvPicPr>
        <p:blipFill>
          <a:blip r:embed="rId3"/>
          <a:stretch>
            <a:fillRect/>
          </a:stretch>
        </p:blipFill>
        <p:spPr>
          <a:xfrm>
            <a:off x="5396971" y="1667403"/>
            <a:ext cx="6118226" cy="38195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A1DFBC9-EA17-8D7A-30DE-A67178B74884}"/>
              </a:ext>
            </a:extLst>
          </p:cNvPr>
          <p:cNvPicPr>
            <a:picLocks noChangeAspect="1"/>
          </p:cNvPicPr>
          <p:nvPr/>
        </p:nvPicPr>
        <p:blipFill>
          <a:blip r:embed="rId4"/>
          <a:stretch>
            <a:fillRect/>
          </a:stretch>
        </p:blipFill>
        <p:spPr>
          <a:xfrm>
            <a:off x="1357842" y="5835120"/>
            <a:ext cx="6428317" cy="382376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33BF41-4F12-FAD5-CE6E-12A72A20FE65}"/>
              </a:ext>
            </a:extLst>
          </p:cNvPr>
          <p:cNvPicPr>
            <a:picLocks noChangeAspect="1"/>
          </p:cNvPicPr>
          <p:nvPr/>
        </p:nvPicPr>
        <p:blipFill>
          <a:blip r:embed="rId5"/>
          <a:stretch>
            <a:fillRect/>
          </a:stretch>
        </p:blipFill>
        <p:spPr>
          <a:xfrm>
            <a:off x="10327216" y="5833533"/>
            <a:ext cx="6699250" cy="3810000"/>
          </a:xfrm>
          <a:prstGeom prst="rect">
            <a:avLst/>
          </a:prstGeom>
        </p:spPr>
      </p:pic>
    </p:spTree>
    <p:extLst>
      <p:ext uri="{BB962C8B-B14F-4D97-AF65-F5344CB8AC3E}">
        <p14:creationId xmlns:p14="http://schemas.microsoft.com/office/powerpoint/2010/main" val="24589464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73</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325793"/>
            <a:ext cx="12471935" cy="1015663"/>
          </a:xfrm>
          <a:prstGeom prst="rect">
            <a:avLst/>
          </a:prstGeom>
          <a:noFill/>
        </p:spPr>
        <p:txBody>
          <a:bodyPr wrap="square" lIns="91440" tIns="45720" rIns="91440" bIns="45720" rtlCol="0" anchor="t">
            <a:spAutoFit/>
          </a:bodyPr>
          <a:lstStyle/>
          <a:p>
            <a:r>
              <a:rPr lang="id-ID" sz="6000" b="1" err="1">
                <a:solidFill>
                  <a:schemeClr val="tx1">
                    <a:lumMod val="75000"/>
                    <a:lumOff val="25000"/>
                  </a:schemeClr>
                </a:solidFill>
                <a:cs typeface="Poppins"/>
              </a:rPr>
              <a:t>Evidence</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of</a:t>
            </a:r>
            <a:r>
              <a:rPr lang="id-ID" sz="6000" b="1">
                <a:solidFill>
                  <a:schemeClr val="tx1">
                    <a:lumMod val="75000"/>
                    <a:lumOff val="25000"/>
                  </a:schemeClr>
                </a:solidFill>
                <a:cs typeface="Poppins"/>
              </a:rPr>
              <a:t> </a:t>
            </a:r>
            <a:r>
              <a:rPr lang="id-ID" sz="6000" b="1" err="1">
                <a:solidFill>
                  <a:schemeClr val="tx1">
                    <a:lumMod val="75000"/>
                    <a:lumOff val="25000"/>
                  </a:schemeClr>
                </a:solidFill>
                <a:cs typeface="Poppins"/>
              </a:rPr>
              <a:t>Completion</a:t>
            </a:r>
            <a:endParaRPr lang="id-ID" err="1">
              <a:solidFill>
                <a:schemeClr val="tx1">
                  <a:lumMod val="75000"/>
                  <a:lumOff val="25000"/>
                </a:schemeClr>
              </a:solidFill>
              <a:ea typeface="Calibri"/>
              <a:cs typeface="Calibri"/>
            </a:endParaRPr>
          </a:p>
        </p:txBody>
      </p:sp>
      <p:pic>
        <p:nvPicPr>
          <p:cNvPr id="6" name="Picture 5" descr="A screenshot of a computer&#10;&#10;Description automatically generated">
            <a:extLst>
              <a:ext uri="{FF2B5EF4-FFF2-40B4-BE49-F238E27FC236}">
                <a16:creationId xmlns:a16="http://schemas.microsoft.com/office/drawing/2014/main" id="{E142BF61-07CC-2F3E-9C42-51BF17CED196}"/>
              </a:ext>
            </a:extLst>
          </p:cNvPr>
          <p:cNvPicPr>
            <a:picLocks noChangeAspect="1"/>
          </p:cNvPicPr>
          <p:nvPr/>
        </p:nvPicPr>
        <p:blipFill>
          <a:blip r:embed="rId5"/>
          <a:stretch>
            <a:fillRect/>
          </a:stretch>
        </p:blipFill>
        <p:spPr>
          <a:xfrm>
            <a:off x="860865" y="2228850"/>
            <a:ext cx="4895850" cy="5829300"/>
          </a:xfrm>
          <a:prstGeom prst="rect">
            <a:avLst/>
          </a:prstGeom>
        </p:spPr>
      </p:pic>
      <p:pic>
        <p:nvPicPr>
          <p:cNvPr id="11" name="Video">
            <a:hlinkClick r:id="" action="ppaction://media"/>
            <a:extLst>
              <a:ext uri="{FF2B5EF4-FFF2-40B4-BE49-F238E27FC236}">
                <a16:creationId xmlns:a16="http://schemas.microsoft.com/office/drawing/2014/main" id="{D4FB7C1A-C3C3-6ADB-5765-93923045F3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45300" y="2656417"/>
            <a:ext cx="8873067" cy="4974167"/>
          </a:xfrm>
          <a:prstGeom prst="rect">
            <a:avLst/>
          </a:prstGeom>
        </p:spPr>
      </p:pic>
    </p:spTree>
    <p:extLst>
      <p:ext uri="{BB962C8B-B14F-4D97-AF65-F5344CB8AC3E}">
        <p14:creationId xmlns:p14="http://schemas.microsoft.com/office/powerpoint/2010/main" val="21556760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3158-D220-4F3D-4124-A463800901A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89F7FEE-0E25-512E-46A9-32A2E4A3C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4616" y="-619207"/>
            <a:ext cx="3578387" cy="3578387"/>
          </a:xfrm>
          <a:prstGeom prst="rect">
            <a:avLst/>
          </a:prstGeom>
        </p:spPr>
      </p:pic>
      <p:sp>
        <p:nvSpPr>
          <p:cNvPr id="2" name="Rectangle 1">
            <a:extLst>
              <a:ext uri="{FF2B5EF4-FFF2-40B4-BE49-F238E27FC236}">
                <a16:creationId xmlns:a16="http://schemas.microsoft.com/office/drawing/2014/main" id="{86D93E6E-B377-3875-116E-C4FC536D7879}"/>
              </a:ext>
            </a:extLst>
          </p:cNvPr>
          <p:cNvSpPr/>
          <p:nvPr/>
        </p:nvSpPr>
        <p:spPr>
          <a:xfrm>
            <a:off x="605078" y="528856"/>
            <a:ext cx="13531440" cy="1015663"/>
          </a:xfrm>
          <a:prstGeom prst="rect">
            <a:avLst/>
          </a:prstGeom>
        </p:spPr>
        <p:txBody>
          <a:bodyPr wrap="square">
            <a:spAutoFit/>
          </a:bodyPr>
          <a:lstStyle/>
          <a:p>
            <a:r>
              <a:rPr lang="en-US" sz="6000" b="1"/>
              <a:t>Risk Mitigation</a:t>
            </a:r>
            <a:endParaRPr lang="en-US" sz="23901"/>
          </a:p>
        </p:txBody>
      </p:sp>
      <p:sp>
        <p:nvSpPr>
          <p:cNvPr id="3" name="Date Placeholder 2">
            <a:extLst>
              <a:ext uri="{FF2B5EF4-FFF2-40B4-BE49-F238E27FC236}">
                <a16:creationId xmlns:a16="http://schemas.microsoft.com/office/drawing/2014/main" id="{854B65C1-D0B3-2715-CD31-6D6A3F7DF2AE}"/>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15460ED5-01B5-5C2A-B608-58296953107C}"/>
              </a:ext>
            </a:extLst>
          </p:cNvPr>
          <p:cNvSpPr>
            <a:spLocks noGrp="1"/>
          </p:cNvSpPr>
          <p:nvPr>
            <p:ph type="sldNum" sz="quarter" idx="12"/>
          </p:nvPr>
        </p:nvSpPr>
        <p:spPr/>
        <p:txBody>
          <a:bodyPr/>
          <a:lstStyle/>
          <a:p>
            <a:fld id="{6C7DB447-F667-7F4D-B9C9-B475A93CC50D}" type="slidenum">
              <a:rPr lang="en-US" smtClean="0"/>
              <a:pPr/>
              <a:t>74</a:t>
            </a:fld>
            <a:endParaRPr lang="en-US"/>
          </a:p>
        </p:txBody>
      </p:sp>
      <p:sp>
        <p:nvSpPr>
          <p:cNvPr id="12" name="TextBox 11">
            <a:extLst>
              <a:ext uri="{FF2B5EF4-FFF2-40B4-BE49-F238E27FC236}">
                <a16:creationId xmlns:a16="http://schemas.microsoft.com/office/drawing/2014/main" id="{A777BA2A-4FD6-3D3C-4409-462C9B73AA78}"/>
              </a:ext>
            </a:extLst>
          </p:cNvPr>
          <p:cNvSpPr txBox="1"/>
          <p:nvPr/>
        </p:nvSpPr>
        <p:spPr>
          <a:xfrm>
            <a:off x="605078" y="1537754"/>
            <a:ext cx="9144000" cy="507831"/>
          </a:xfrm>
          <a:prstGeom prst="rect">
            <a:avLst/>
          </a:prstGeom>
          <a:noFill/>
        </p:spPr>
        <p:txBody>
          <a:bodyPr wrap="square">
            <a:spAutoFit/>
          </a:bodyPr>
          <a:lstStyle/>
          <a:p>
            <a:pPr fontAlgn="base"/>
            <a:r>
              <a:rPr lang="en-US" sz="2700">
                <a:solidFill>
                  <a:srgbClr val="4472C4"/>
                </a:solidFill>
                <a:latin typeface="Trebuchet MS" panose="020B0703020202090204" pitchFamily="34" charset="0"/>
              </a:rPr>
              <a:t>Identified Risks &amp; Mitigation Strategies</a:t>
            </a:r>
          </a:p>
        </p:txBody>
      </p:sp>
      <p:sp>
        <p:nvSpPr>
          <p:cNvPr id="18" name="Rectangle 17">
            <a:extLst>
              <a:ext uri="{FF2B5EF4-FFF2-40B4-BE49-F238E27FC236}">
                <a16:creationId xmlns:a16="http://schemas.microsoft.com/office/drawing/2014/main" id="{B91CD56D-252D-1D4F-82AA-25058665F613}"/>
              </a:ext>
            </a:extLst>
          </p:cNvPr>
          <p:cNvSpPr/>
          <p:nvPr/>
        </p:nvSpPr>
        <p:spPr>
          <a:xfrm>
            <a:off x="933450" y="2584434"/>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4B84218-196D-4843-8C84-7E9225616B8E}"/>
              </a:ext>
            </a:extLst>
          </p:cNvPr>
          <p:cNvSpPr/>
          <p:nvPr/>
        </p:nvSpPr>
        <p:spPr>
          <a:xfrm>
            <a:off x="0" y="2128358"/>
            <a:ext cx="9308988" cy="5078442"/>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ea typeface="+mn-lt"/>
                <a:cs typeface="Calibri"/>
              </a:rPr>
              <a:t>Model performance Issues</a:t>
            </a:r>
            <a:endParaRPr lang="en-US" sz="3200" b="1">
              <a:ea typeface="Calibri"/>
              <a:cs typeface="Poppins"/>
            </a:endParaRPr>
          </a:p>
          <a:p>
            <a:pPr lvl="2" algn="ctr" fontAlgn="base"/>
            <a:endParaRPr lang="en-US" sz="2801">
              <a:solidFill>
                <a:srgbClr val="000000"/>
              </a:solidFill>
              <a:ea typeface="Calibri" panose="020F0502020204030204"/>
              <a:cs typeface="Calibri" panose="020F0502020204030204"/>
            </a:endParaRPr>
          </a:p>
          <a:p>
            <a:pPr lvl="2" algn="ctr"/>
            <a:r>
              <a:rPr lang="en-US" sz="3200">
                <a:solidFill>
                  <a:srgbClr val="000000"/>
                </a:solidFill>
                <a:ea typeface="+mn-lt"/>
                <a:cs typeface="+mn-lt"/>
              </a:rPr>
              <a:t>Regular tests </a:t>
            </a:r>
            <a:endParaRPr lang="en-US"/>
          </a:p>
          <a:p>
            <a:pPr lvl="2" algn="ctr"/>
            <a:r>
              <a:rPr lang="en-US" sz="3200">
                <a:solidFill>
                  <a:srgbClr val="000000"/>
                </a:solidFill>
                <a:ea typeface="+mn-lt"/>
                <a:cs typeface="+mn-lt"/>
              </a:rPr>
              <a:t>Fine tuning the model periodically </a:t>
            </a:r>
            <a:endParaRPr lang="en-US"/>
          </a:p>
          <a:p>
            <a:pPr lvl="2" algn="ctr"/>
            <a:r>
              <a:rPr lang="en-US" sz="3200">
                <a:solidFill>
                  <a:srgbClr val="000000"/>
                </a:solidFill>
                <a:ea typeface="+mn-lt"/>
                <a:cs typeface="+mn-lt"/>
              </a:rPr>
              <a:t>Keep a default set of appropriate sentences</a:t>
            </a:r>
            <a:r>
              <a:rPr lang="en-US" sz="3200">
                <a:solidFill>
                  <a:srgbClr val="000000"/>
                </a:solidFill>
              </a:rPr>
              <a:t>.</a:t>
            </a:r>
            <a:endParaRPr lang="en-US" sz="3200">
              <a:solidFill>
                <a:srgbClr val="000000"/>
              </a:solidFill>
              <a:ea typeface="Calibri" panose="020F0502020204030204"/>
              <a:cs typeface="Calibri" panose="020F0502020204030204"/>
            </a:endParaRPr>
          </a:p>
          <a:p>
            <a:pPr lvl="2" fontAlgn="base"/>
            <a:endParaRPr lang="en-US" sz="28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0" name="Rectangle 19">
            <a:extLst>
              <a:ext uri="{FF2B5EF4-FFF2-40B4-BE49-F238E27FC236}">
                <a16:creationId xmlns:a16="http://schemas.microsoft.com/office/drawing/2014/main" id="{A7CB2EC1-37B7-C64C-8458-EF58E8E276ED}"/>
              </a:ext>
            </a:extLst>
          </p:cNvPr>
          <p:cNvSpPr/>
          <p:nvPr/>
        </p:nvSpPr>
        <p:spPr>
          <a:xfrm>
            <a:off x="9262822" y="2575296"/>
            <a:ext cx="8001000" cy="32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F8293D9-520D-A447-9731-72B8932F82BE}"/>
              </a:ext>
            </a:extLst>
          </p:cNvPr>
          <p:cNvSpPr/>
          <p:nvPr/>
        </p:nvSpPr>
        <p:spPr>
          <a:xfrm>
            <a:off x="8481752" y="2129031"/>
            <a:ext cx="9308988" cy="4093428"/>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Insufficient meaningful sentences</a:t>
            </a:r>
            <a:endParaRPr lang="en-US">
              <a:solidFill>
                <a:srgbClr val="000000"/>
              </a:solidFill>
              <a:ea typeface="+mn-lt"/>
              <a:cs typeface="+mn-lt"/>
            </a:endParaRPr>
          </a:p>
          <a:p>
            <a:pPr algn="ctr"/>
            <a:r>
              <a:rPr lang="en-US" sz="3200" b="1">
                <a:solidFill>
                  <a:srgbClr val="000000"/>
                </a:solidFill>
                <a:ea typeface="+mn-lt"/>
                <a:cs typeface="+mn-lt"/>
              </a:rPr>
              <a:t>in the dataset</a:t>
            </a:r>
            <a:endParaRPr lang="en-US">
              <a:ea typeface="Calibri"/>
              <a:cs typeface="Calibri"/>
            </a:endParaRPr>
          </a:p>
          <a:p>
            <a:pPr algn="ctr" fontAlgn="base"/>
            <a:endParaRPr lang="en-US" sz="2800">
              <a:solidFill>
                <a:srgbClr val="000000"/>
              </a:solidFill>
            </a:endParaRPr>
          </a:p>
          <a:p>
            <a:pPr lvl="2" algn="ctr"/>
            <a:r>
              <a:rPr lang="en-US" sz="3200">
                <a:solidFill>
                  <a:srgbClr val="000000"/>
                </a:solidFill>
                <a:ea typeface="+mn-lt"/>
                <a:cs typeface="+mn-lt"/>
              </a:rPr>
              <a:t>Increase the dataset with additional </a:t>
            </a:r>
            <a:endParaRPr lang="en-US">
              <a:solidFill>
                <a:srgbClr val="000000"/>
              </a:solidFill>
              <a:ea typeface="+mn-lt"/>
              <a:cs typeface="+mn-lt"/>
            </a:endParaRPr>
          </a:p>
          <a:p>
            <a:pPr lvl="2" algn="ctr"/>
            <a:r>
              <a:rPr lang="en-US" sz="3200">
                <a:solidFill>
                  <a:srgbClr val="000000"/>
                </a:solidFill>
                <a:ea typeface="+mn-lt"/>
                <a:cs typeface="+mn-lt"/>
              </a:rPr>
              <a:t>labeled data.</a:t>
            </a:r>
            <a:endParaRPr lang="en-US">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26" name="Rectangle 25">
            <a:extLst>
              <a:ext uri="{FF2B5EF4-FFF2-40B4-BE49-F238E27FC236}">
                <a16:creationId xmlns:a16="http://schemas.microsoft.com/office/drawing/2014/main" id="{40F3A08A-3231-4546-89AE-2D128227A90F}"/>
              </a:ext>
            </a:extLst>
          </p:cNvPr>
          <p:cNvSpPr/>
          <p:nvPr/>
        </p:nvSpPr>
        <p:spPr>
          <a:xfrm>
            <a:off x="925227"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9457A94-7A8D-6946-939E-AC52AE8C436B}"/>
              </a:ext>
            </a:extLst>
          </p:cNvPr>
          <p:cNvSpPr/>
          <p:nvPr/>
        </p:nvSpPr>
        <p:spPr>
          <a:xfrm>
            <a:off x="203975" y="5868106"/>
            <a:ext cx="9308988" cy="4216539"/>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Unauthorized access to the system could </a:t>
            </a:r>
            <a:endParaRPr lang="en-US">
              <a:solidFill>
                <a:srgbClr val="000000"/>
              </a:solidFill>
              <a:ea typeface="+mn-lt"/>
              <a:cs typeface="+mn-lt"/>
            </a:endParaRPr>
          </a:p>
          <a:p>
            <a:pPr algn="ctr"/>
            <a:r>
              <a:rPr lang="en-US" sz="3200" b="1">
                <a:solidFill>
                  <a:srgbClr val="000000"/>
                </a:solidFill>
                <a:ea typeface="+mn-lt"/>
                <a:cs typeface="+mn-lt"/>
              </a:rPr>
              <a:t>lead to misuse </a:t>
            </a:r>
            <a:endParaRPr lang="en-US">
              <a:ea typeface="Calibri"/>
              <a:cs typeface="Calibri"/>
            </a:endParaRPr>
          </a:p>
          <a:p>
            <a:pPr algn="ctr"/>
            <a:r>
              <a:rPr lang="en-US" sz="3200">
                <a:solidFill>
                  <a:srgbClr val="000000"/>
                </a:solidFill>
                <a:ea typeface="+mn-lt"/>
                <a:cs typeface="+mn-lt"/>
              </a:rPr>
              <a:t>Implement authentication and authorization mechanisms to secure endpoints </a:t>
            </a:r>
            <a:endParaRPr lang="en-US"/>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6" name="Rectangle 5">
            <a:extLst>
              <a:ext uri="{FF2B5EF4-FFF2-40B4-BE49-F238E27FC236}">
                <a16:creationId xmlns:a16="http://schemas.microsoft.com/office/drawing/2014/main" id="{6015B392-1EF6-3785-E9A3-63741161CD2D}"/>
              </a:ext>
            </a:extLst>
          </p:cNvPr>
          <p:cNvSpPr/>
          <p:nvPr/>
        </p:nvSpPr>
        <p:spPr>
          <a:xfrm>
            <a:off x="9292849" y="6222460"/>
            <a:ext cx="8001000" cy="32008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3D8BA4B-E00D-F83B-6D18-B7B97B462D4D}"/>
              </a:ext>
            </a:extLst>
          </p:cNvPr>
          <p:cNvSpPr/>
          <p:nvPr/>
        </p:nvSpPr>
        <p:spPr>
          <a:xfrm>
            <a:off x="8571597" y="5868106"/>
            <a:ext cx="9308988" cy="4216539"/>
          </a:xfrm>
          <a:prstGeom prst="rect">
            <a:avLst/>
          </a:prstGeom>
        </p:spPr>
        <p:txBody>
          <a:bodyPr wrap="square" lIns="91440" tIns="45720" rIns="91440" bIns="45720" anchor="t">
            <a:spAutoFit/>
          </a:bodyPr>
          <a:lstStyle/>
          <a:p>
            <a:pPr algn="ctr" fontAlgn="base"/>
            <a:r>
              <a:rPr lang="en-US" sz="4000">
                <a:solidFill>
                  <a:srgbClr val="4472C4"/>
                </a:solidFill>
              </a:rPr>
              <a:t>​</a:t>
            </a:r>
            <a:endParaRPr lang="en-US" sz="2800">
              <a:cs typeface="Poppins" panose="00000500000000000000" pitchFamily="2" charset="0"/>
            </a:endParaRPr>
          </a:p>
          <a:p>
            <a:pPr algn="ctr"/>
            <a:r>
              <a:rPr lang="en-US" sz="3200" b="1">
                <a:solidFill>
                  <a:srgbClr val="000000"/>
                </a:solidFill>
                <a:ea typeface="+mn-lt"/>
                <a:cs typeface="+mn-lt"/>
              </a:rPr>
              <a:t>Interface may not be </a:t>
            </a:r>
            <a:endParaRPr lang="en-US">
              <a:solidFill>
                <a:srgbClr val="000000"/>
              </a:solidFill>
              <a:ea typeface="+mn-lt"/>
              <a:cs typeface="+mn-lt"/>
            </a:endParaRPr>
          </a:p>
          <a:p>
            <a:pPr algn="ctr"/>
            <a:r>
              <a:rPr lang="en-US" sz="3200" b="1">
                <a:solidFill>
                  <a:srgbClr val="000000"/>
                </a:solidFill>
                <a:ea typeface="+mn-lt"/>
                <a:cs typeface="+mn-lt"/>
              </a:rPr>
              <a:t>user-friendly or accessible </a:t>
            </a:r>
            <a:endParaRPr lang="en-US">
              <a:ea typeface="Calibri"/>
              <a:cs typeface="Calibri"/>
            </a:endParaRPr>
          </a:p>
          <a:p>
            <a:pPr algn="ctr"/>
            <a:r>
              <a:rPr lang="en-US" sz="3200">
                <a:solidFill>
                  <a:srgbClr val="000000"/>
                </a:solidFill>
                <a:ea typeface="+mn-lt"/>
                <a:cs typeface="+mn-lt"/>
              </a:rPr>
              <a:t>Conduct usability testing with diverse users and incorporate feedback </a:t>
            </a:r>
            <a:endParaRPr lang="en-US">
              <a:ea typeface="Calibri"/>
              <a:cs typeface="Calibri"/>
            </a:endParaRPr>
          </a:p>
          <a:p>
            <a:pPr lvl="2" fontAlgn="base"/>
            <a:endParaRPr lang="en-US" sz="3600">
              <a:solidFill>
                <a:srgbClr val="000000"/>
              </a:solidFill>
              <a:ea typeface="Calibri" panose="020F0502020204030204"/>
              <a:cs typeface="Calibri" panose="020F0502020204030204"/>
            </a:endParaRPr>
          </a:p>
          <a:p>
            <a:pPr lvl="2" fontAlgn="base"/>
            <a:endParaRPr lang="en-US" sz="3600">
              <a:solidFill>
                <a:srgbClr val="000000"/>
              </a:solidFill>
              <a:ea typeface="Calibri" panose="020F0502020204030204"/>
              <a:cs typeface="Calibri" panose="020F0502020204030204"/>
            </a:endParaRPr>
          </a:p>
          <a:p>
            <a:pPr lvl="2" fontAlgn="base"/>
            <a:endParaRPr lang="en-US" sz="2800">
              <a:solidFill>
                <a:srgbClr val="000000"/>
              </a:solidFill>
            </a:endParaRPr>
          </a:p>
        </p:txBody>
      </p:sp>
      <p:sp>
        <p:nvSpPr>
          <p:cNvPr id="9" name="Date Placeholder 1">
            <a:extLst>
              <a:ext uri="{FF2B5EF4-FFF2-40B4-BE49-F238E27FC236}">
                <a16:creationId xmlns:a16="http://schemas.microsoft.com/office/drawing/2014/main" id="{A91070F1-E576-7ED4-D543-BE7147C7A410}"/>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Tree>
    <p:extLst>
      <p:ext uri="{BB962C8B-B14F-4D97-AF65-F5344CB8AC3E}">
        <p14:creationId xmlns:p14="http://schemas.microsoft.com/office/powerpoint/2010/main" val="6346156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912892-A375-6947-8619-D0D44ABAB343}"/>
              </a:ext>
            </a:extLst>
          </p:cNvPr>
          <p:cNvSpPr>
            <a:spLocks noGrp="1"/>
          </p:cNvSpPr>
          <p:nvPr>
            <p:ph type="dt" sz="half" idx="11"/>
          </p:nvPr>
        </p:nvSpPr>
        <p:spPr/>
        <p:txBody>
          <a:bodyPr/>
          <a:lstStyle/>
          <a:p>
            <a:fld id="{3EAB5365-1586-8C48-B1C9-CD976BB97053}" type="datetime1">
              <a:rPr lang="en-US" smtClean="0"/>
              <a:t>12/7/2024</a:t>
            </a:fld>
            <a:endParaRPr lang="en-US"/>
          </a:p>
        </p:txBody>
      </p:sp>
      <p:sp>
        <p:nvSpPr>
          <p:cNvPr id="4" name="Slide Number Placeholder 3">
            <a:extLst>
              <a:ext uri="{FF2B5EF4-FFF2-40B4-BE49-F238E27FC236}">
                <a16:creationId xmlns:a16="http://schemas.microsoft.com/office/drawing/2014/main" id="{548E6AA8-000D-9F4D-B646-E10ED83FF400}"/>
              </a:ext>
            </a:extLst>
          </p:cNvPr>
          <p:cNvSpPr>
            <a:spLocks noGrp="1"/>
          </p:cNvSpPr>
          <p:nvPr>
            <p:ph type="sldNum" sz="quarter" idx="12"/>
          </p:nvPr>
        </p:nvSpPr>
        <p:spPr/>
        <p:txBody>
          <a:bodyPr/>
          <a:lstStyle/>
          <a:p>
            <a:fld id="{6C7DB447-F667-7F4D-B9C9-B475A93CC50D}" type="slidenum">
              <a:rPr lang="en-US" smtClean="0"/>
              <a:pPr/>
              <a:t>75</a:t>
            </a:fld>
            <a:endParaRPr lang="en-US"/>
          </a:p>
        </p:txBody>
      </p:sp>
      <p:sp>
        <p:nvSpPr>
          <p:cNvPr id="9" name="Date Placeholder 1">
            <a:extLst>
              <a:ext uri="{FF2B5EF4-FFF2-40B4-BE49-F238E27FC236}">
                <a16:creationId xmlns:a16="http://schemas.microsoft.com/office/drawing/2014/main" id="{3E636E1B-E9FC-FF29-7CDA-457A09762F38}"/>
              </a:ext>
            </a:extLst>
          </p:cNvPr>
          <p:cNvSpPr txBox="1">
            <a:spLocks/>
          </p:cNvSpPr>
          <p:nvPr/>
        </p:nvSpPr>
        <p:spPr>
          <a:xfrm>
            <a:off x="3310269" y="9676565"/>
            <a:ext cx="8399949" cy="547688"/>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d-ID" sz="2400">
                <a:solidFill>
                  <a:srgbClr val="93989C"/>
                </a:solidFill>
                <a:cs typeface="Poppins" panose="00000500000000000000" pitchFamily="2" charset="0"/>
              </a:rPr>
              <a:t>IT</a:t>
            </a:r>
            <a:r>
              <a:rPr lang="en-US" sz="2400">
                <a:solidFill>
                  <a:srgbClr val="93989C"/>
                </a:solidFill>
                <a:cs typeface="Poppins" panose="00000500000000000000" pitchFamily="2" charset="0"/>
              </a:rPr>
              <a:t>21318320   | Silva T.</a:t>
            </a:r>
            <a:r>
              <a:rPr lang="en-US">
                <a:solidFill>
                  <a:srgbClr val="93989C"/>
                </a:solidFill>
                <a:cs typeface="Poppins" panose="00000500000000000000" pitchFamily="2" charset="0"/>
              </a:rPr>
              <a:t>U.D</a:t>
            </a:r>
            <a:r>
              <a:rPr lang="en-US" sz="2400">
                <a:solidFill>
                  <a:srgbClr val="93989C"/>
                </a:solidFill>
                <a:cs typeface="Poppins" panose="00000500000000000000" pitchFamily="2" charset="0"/>
              </a:rPr>
              <a:t> |  24-25J-233</a:t>
            </a:r>
            <a:endParaRPr lang="en-US">
              <a:solidFill>
                <a:srgbClr val="93989C"/>
              </a:solidFill>
            </a:endParaRPr>
          </a:p>
        </p:txBody>
      </p:sp>
      <p:sp>
        <p:nvSpPr>
          <p:cNvPr id="8" name="TextBox 7">
            <a:extLst>
              <a:ext uri="{FF2B5EF4-FFF2-40B4-BE49-F238E27FC236}">
                <a16:creationId xmlns:a16="http://schemas.microsoft.com/office/drawing/2014/main" id="{DDE01BAD-6B0B-CC16-A751-7FE8329D7D1E}"/>
              </a:ext>
            </a:extLst>
          </p:cNvPr>
          <p:cNvSpPr txBox="1"/>
          <p:nvPr/>
        </p:nvSpPr>
        <p:spPr>
          <a:xfrm>
            <a:off x="876682" y="452793"/>
            <a:ext cx="12471935" cy="1015663"/>
          </a:xfrm>
          <a:prstGeom prst="rect">
            <a:avLst/>
          </a:prstGeom>
          <a:noFill/>
        </p:spPr>
        <p:txBody>
          <a:bodyPr wrap="square" lIns="91440" tIns="45720" rIns="91440" bIns="45720" rtlCol="0" anchor="t">
            <a:spAutoFit/>
          </a:bodyPr>
          <a:lstStyle/>
          <a:p>
            <a:r>
              <a:rPr lang="id-ID" sz="6000" b="1">
                <a:solidFill>
                  <a:schemeClr val="tx1">
                    <a:lumMod val="75000"/>
                    <a:lumOff val="25000"/>
                  </a:schemeClr>
                </a:solidFill>
                <a:ea typeface="+mn-lt"/>
                <a:cs typeface="Calibri"/>
              </a:rPr>
              <a:t>Future Direction</a:t>
            </a:r>
            <a:endParaRPr lang="en-US"/>
          </a:p>
        </p:txBody>
      </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5" name="Picture 4">
            <a:extLst>
              <a:ext uri="{FF2B5EF4-FFF2-40B4-BE49-F238E27FC236}">
                <a16:creationId xmlns:a16="http://schemas.microsoft.com/office/drawing/2014/main" id="{C37A0F06-179A-3CBF-0970-EF95C47C8170}"/>
              </a:ext>
            </a:extLst>
          </p:cNvPr>
          <p:cNvPicPr>
            <a:picLocks noChangeAspect="1"/>
          </p:cNvPicPr>
          <p:nvPr/>
        </p:nvPicPr>
        <p:blipFill>
          <a:blip r:embed="rId3"/>
          <a:stretch>
            <a:fillRect/>
          </a:stretch>
        </p:blipFill>
        <p:spPr>
          <a:xfrm>
            <a:off x="2935776" y="1477940"/>
            <a:ext cx="11751094" cy="6160727"/>
          </a:xfrm>
          <a:prstGeom prst="rect">
            <a:avLst/>
          </a:prstGeom>
        </p:spPr>
      </p:pic>
      <p:sp>
        <p:nvSpPr>
          <p:cNvPr id="7" name="Rectangle 6">
            <a:extLst>
              <a:ext uri="{FF2B5EF4-FFF2-40B4-BE49-F238E27FC236}">
                <a16:creationId xmlns:a16="http://schemas.microsoft.com/office/drawing/2014/main" id="{58B88F9D-4AE6-D1D0-D8F0-7E1240B9B9AA}"/>
              </a:ext>
            </a:extLst>
          </p:cNvPr>
          <p:cNvSpPr/>
          <p:nvPr/>
        </p:nvSpPr>
        <p:spPr>
          <a:xfrm>
            <a:off x="5963063" y="7414133"/>
            <a:ext cx="9011362" cy="800219"/>
          </a:xfrm>
          <a:prstGeom prst="rect">
            <a:avLst/>
          </a:prstGeom>
        </p:spPr>
        <p:txBody>
          <a:bodyPr wrap="square" lIns="91440" tIns="45720" rIns="91440" bIns="45720" anchor="t">
            <a:spAutoFit/>
          </a:bodyPr>
          <a:lstStyle/>
          <a:p>
            <a:pPr fontAlgn="base"/>
            <a:endParaRPr lang="en-US" dirty="0">
              <a:latin typeface="Poppins" panose="00000500000000000000" pitchFamily="2" charset="0"/>
              <a:cs typeface="Poppins" panose="00000500000000000000" pitchFamily="2" charset="0"/>
            </a:endParaRPr>
          </a:p>
          <a:p>
            <a:pPr marL="514350" indent="-514350" fontAlgn="base">
              <a:buAutoNum type="arabicPeriod"/>
            </a:pPr>
            <a:r>
              <a:rPr lang="en-US" sz="2800" dirty="0">
                <a:latin typeface="Trebuchet MS"/>
                <a:cs typeface="Poppins"/>
              </a:rPr>
              <a:t>Fine tuning the model</a:t>
            </a:r>
          </a:p>
        </p:txBody>
      </p:sp>
      <p:sp>
        <p:nvSpPr>
          <p:cNvPr id="12" name="Rectangle 11">
            <a:extLst>
              <a:ext uri="{FF2B5EF4-FFF2-40B4-BE49-F238E27FC236}">
                <a16:creationId xmlns:a16="http://schemas.microsoft.com/office/drawing/2014/main" id="{A8AF2866-7B40-70DE-1E4F-504F25FB4FBC}"/>
              </a:ext>
            </a:extLst>
          </p:cNvPr>
          <p:cNvSpPr/>
          <p:nvPr/>
        </p:nvSpPr>
        <p:spPr>
          <a:xfrm>
            <a:off x="5963063" y="8008545"/>
            <a:ext cx="9011362" cy="800219"/>
          </a:xfrm>
          <a:prstGeom prst="rect">
            <a:avLst/>
          </a:prstGeom>
        </p:spPr>
        <p:txBody>
          <a:bodyPr wrap="square" lIns="91440" tIns="45720" rIns="91440" bIns="45720" anchor="t">
            <a:spAutoFit/>
          </a:bodyPr>
          <a:lstStyle/>
          <a:p>
            <a:pPr fontAlgn="base"/>
            <a:endParaRPr lang="en-US" dirty="0">
              <a:latin typeface="Poppins" panose="00000500000000000000" pitchFamily="2" charset="0"/>
              <a:cs typeface="Poppins" panose="00000500000000000000" pitchFamily="2" charset="0"/>
            </a:endParaRPr>
          </a:p>
          <a:p>
            <a:pPr marL="514350" indent="-514350" fontAlgn="base">
              <a:buFont typeface="+mj-lt"/>
              <a:buAutoNum type="arabicPeriod" startAt="2"/>
            </a:pPr>
            <a:r>
              <a:rPr lang="en-US" sz="2800" dirty="0">
                <a:latin typeface="Trebuchet MS"/>
                <a:cs typeface="Poppins"/>
              </a:rPr>
              <a:t>Chromatic variation test</a:t>
            </a:r>
          </a:p>
        </p:txBody>
      </p:sp>
      <p:sp>
        <p:nvSpPr>
          <p:cNvPr id="15" name="Rectangle 14">
            <a:extLst>
              <a:ext uri="{FF2B5EF4-FFF2-40B4-BE49-F238E27FC236}">
                <a16:creationId xmlns:a16="http://schemas.microsoft.com/office/drawing/2014/main" id="{186EBDCC-5395-7CE3-E1AC-757D0BDFFECB}"/>
              </a:ext>
            </a:extLst>
          </p:cNvPr>
          <p:cNvSpPr/>
          <p:nvPr/>
        </p:nvSpPr>
        <p:spPr>
          <a:xfrm>
            <a:off x="5963063" y="8606846"/>
            <a:ext cx="9011362" cy="800219"/>
          </a:xfrm>
          <a:prstGeom prst="rect">
            <a:avLst/>
          </a:prstGeom>
        </p:spPr>
        <p:txBody>
          <a:bodyPr wrap="square" lIns="91440" tIns="45720" rIns="91440" bIns="45720" anchor="t">
            <a:spAutoFit/>
          </a:bodyPr>
          <a:lstStyle/>
          <a:p>
            <a:pPr fontAlgn="base"/>
            <a:endParaRPr lang="en-US" dirty="0">
              <a:latin typeface="Poppins" panose="00000500000000000000" pitchFamily="2" charset="0"/>
              <a:cs typeface="Poppins" panose="00000500000000000000" pitchFamily="2" charset="0"/>
            </a:endParaRPr>
          </a:p>
          <a:p>
            <a:pPr marL="514350" indent="-514350" fontAlgn="base">
              <a:buFont typeface="+mj-lt"/>
              <a:buAutoNum type="arabicPeriod" startAt="3"/>
            </a:pPr>
            <a:r>
              <a:rPr lang="en-US" sz="2800" dirty="0">
                <a:latin typeface="Trebuchet MS"/>
                <a:cs typeface="Poppins"/>
              </a:rPr>
              <a:t>Color Test</a:t>
            </a:r>
          </a:p>
        </p:txBody>
      </p:sp>
    </p:spTree>
    <p:extLst>
      <p:ext uri="{BB962C8B-B14F-4D97-AF65-F5344CB8AC3E}">
        <p14:creationId xmlns:p14="http://schemas.microsoft.com/office/powerpoint/2010/main" val="15425474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E1886794-E03D-E547-97CB-1B2D3F4A6FAC}"/>
              </a:ext>
            </a:extLst>
          </p:cNvPr>
          <p:cNvSpPr/>
          <p:nvPr/>
        </p:nvSpPr>
        <p:spPr>
          <a:xfrm>
            <a:off x="1594960" y="4191428"/>
            <a:ext cx="15098109" cy="1569660"/>
          </a:xfrm>
          <a:prstGeom prst="rect">
            <a:avLst/>
          </a:prstGeom>
        </p:spPr>
        <p:txBody>
          <a:bodyPr wrap="none">
            <a:spAutoFit/>
          </a:bodyPr>
          <a:lstStyle/>
          <a:p>
            <a:pPr algn="ctr"/>
            <a:r>
              <a:rPr lang="id-ID" sz="9600" b="1">
                <a:solidFill>
                  <a:srgbClr val="049BEB"/>
                </a:solidFill>
                <a:latin typeface="+mj-lt"/>
                <a:cs typeface="Poppins" panose="00000500000000000000" pitchFamily="2" charset="0"/>
              </a:rPr>
              <a:t>COMMERCIALIZATION ASPECT</a:t>
            </a:r>
          </a:p>
        </p:txBody>
      </p:sp>
      <p:sp>
        <p:nvSpPr>
          <p:cNvPr id="2" name="Date Placeholder 1">
            <a:extLst>
              <a:ext uri="{FF2B5EF4-FFF2-40B4-BE49-F238E27FC236}">
                <a16:creationId xmlns:a16="http://schemas.microsoft.com/office/drawing/2014/main" id="{C8C8A5A6-8850-A144-9A8C-86EBEC422982}"/>
              </a:ext>
            </a:extLst>
          </p:cNvPr>
          <p:cNvSpPr>
            <a:spLocks noGrp="1"/>
          </p:cNvSpPr>
          <p:nvPr>
            <p:ph type="dt" sz="half" idx="10"/>
          </p:nvPr>
        </p:nvSpPr>
        <p:spPr>
          <a:xfrm>
            <a:off x="6493456" y="9651703"/>
            <a:ext cx="4114800" cy="547688"/>
          </a:xfrm>
        </p:spPr>
        <p:txBody>
          <a:bodyPr/>
          <a:lstStyle/>
          <a:p>
            <a:pPr algn="ctr"/>
            <a:fld id="{72A06E66-3EDF-ED40-80F3-B24D3DF158C9}" type="datetime1">
              <a:rPr lang="en-US" smtClean="0"/>
              <a:pPr algn="ctr"/>
              <a:t>12/7/2024</a:t>
            </a:fld>
            <a:endParaRPr lang="en-US"/>
          </a:p>
        </p:txBody>
      </p:sp>
      <p:sp>
        <p:nvSpPr>
          <p:cNvPr id="4" name="Slide Number Placeholder 3">
            <a:extLst>
              <a:ext uri="{FF2B5EF4-FFF2-40B4-BE49-F238E27FC236}">
                <a16:creationId xmlns:a16="http://schemas.microsoft.com/office/drawing/2014/main" id="{90F37FF1-4D31-2240-A183-D8A309B7F4F3}"/>
              </a:ext>
            </a:extLst>
          </p:cNvPr>
          <p:cNvSpPr>
            <a:spLocks noGrp="1"/>
          </p:cNvSpPr>
          <p:nvPr>
            <p:ph type="sldNum" sz="quarter" idx="11"/>
          </p:nvPr>
        </p:nvSpPr>
        <p:spPr/>
        <p:txBody>
          <a:bodyPr/>
          <a:lstStyle/>
          <a:p>
            <a:fld id="{6C7DB447-F667-7F4D-B9C9-B475A93CC50D}" type="slidenum">
              <a:rPr lang="en-US" smtClean="0"/>
              <a:pPr/>
              <a:t>76</a:t>
            </a:fld>
            <a:endParaRPr lang="en-US"/>
          </a:p>
        </p:txBody>
      </p:sp>
    </p:spTree>
    <p:extLst>
      <p:ext uri="{BB962C8B-B14F-4D97-AF65-F5344CB8AC3E}">
        <p14:creationId xmlns:p14="http://schemas.microsoft.com/office/powerpoint/2010/main" val="30701415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Monetizing Aspect</a:t>
            </a:r>
            <a:endParaRPr lang="en-US" sz="6000">
              <a:effectLst/>
            </a:endParaRPr>
          </a:p>
        </p:txBody>
      </p:sp>
      <p:pic>
        <p:nvPicPr>
          <p:cNvPr id="4" name="Picture 3" descr="A screenshot of a cell phone&#10;&#10;Description automatically generated">
            <a:extLst>
              <a:ext uri="{FF2B5EF4-FFF2-40B4-BE49-F238E27FC236}">
                <a16:creationId xmlns:a16="http://schemas.microsoft.com/office/drawing/2014/main" id="{6A0D88B4-ADE7-0EF6-D209-BC6DB2612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240" y="3703021"/>
            <a:ext cx="12923520" cy="5222027"/>
          </a:xfrm>
          <a:prstGeom prst="rect">
            <a:avLst/>
          </a:prstGeom>
        </p:spPr>
      </p:pic>
      <p:sp>
        <p:nvSpPr>
          <p:cNvPr id="5" name="TextBox 4">
            <a:extLst>
              <a:ext uri="{FF2B5EF4-FFF2-40B4-BE49-F238E27FC236}">
                <a16:creationId xmlns:a16="http://schemas.microsoft.com/office/drawing/2014/main" id="{2858F8B9-46A1-609A-5FEF-9A1E841F29A0}"/>
              </a:ext>
            </a:extLst>
          </p:cNvPr>
          <p:cNvSpPr txBox="1"/>
          <p:nvPr/>
        </p:nvSpPr>
        <p:spPr>
          <a:xfrm>
            <a:off x="2834639" y="1789567"/>
            <a:ext cx="10805160" cy="166840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3600"/>
              <a:t>Subscription based business model</a:t>
            </a:r>
          </a:p>
          <a:p>
            <a:pPr marL="285750" indent="-285750">
              <a:lnSpc>
                <a:spcPct val="150000"/>
              </a:lnSpc>
              <a:buFont typeface="Wingdings" panose="05000000000000000000" pitchFamily="2" charset="2"/>
              <a:buChar char="Ø"/>
            </a:pPr>
            <a:r>
              <a:rPr lang="en-US" sz="3600"/>
              <a:t>Donation enabled</a:t>
            </a:r>
          </a:p>
        </p:txBody>
      </p:sp>
      <p:pic>
        <p:nvPicPr>
          <p:cNvPr id="3078" name="Picture 6" descr="Cash Icon Stock Photos, Images and Backgrounds for Free Download">
            <a:extLst>
              <a:ext uri="{FF2B5EF4-FFF2-40B4-BE49-F238E27FC236}">
                <a16:creationId xmlns:a16="http://schemas.microsoft.com/office/drawing/2014/main" id="{77F89521-9CC9-49B8-A952-80CF620B3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623909">
            <a:off x="7723789" y="607808"/>
            <a:ext cx="1026861" cy="94670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CBF52A1-1B73-D547-A873-AEFB9563EDCD}"/>
              </a:ext>
            </a:extLst>
          </p:cNvPr>
          <p:cNvSpPr>
            <a:spLocks noGrp="1"/>
          </p:cNvSpPr>
          <p:nvPr>
            <p:ph type="dt" sz="half" idx="11"/>
          </p:nvPr>
        </p:nvSpPr>
        <p:spPr>
          <a:xfrm>
            <a:off x="7086600" y="9651703"/>
            <a:ext cx="4114800" cy="547688"/>
          </a:xfrm>
        </p:spPr>
        <p:txBody>
          <a:bodyPr/>
          <a:lstStyle/>
          <a:p>
            <a:pPr algn="ctr"/>
            <a:fld id="{BB73B1A4-16FE-9C4F-8856-F480450CFB76}" type="datetime1">
              <a:rPr lang="en-US" smtClean="0"/>
              <a:pPr algn="ctr"/>
              <a:t>12/7/2024</a:t>
            </a:fld>
            <a:endParaRPr lang="en-US"/>
          </a:p>
        </p:txBody>
      </p:sp>
      <p:sp>
        <p:nvSpPr>
          <p:cNvPr id="6" name="Slide Number Placeholder 5">
            <a:extLst>
              <a:ext uri="{FF2B5EF4-FFF2-40B4-BE49-F238E27FC236}">
                <a16:creationId xmlns:a16="http://schemas.microsoft.com/office/drawing/2014/main" id="{93532517-7065-524B-B10C-95DF8A343BBB}"/>
              </a:ext>
            </a:extLst>
          </p:cNvPr>
          <p:cNvSpPr>
            <a:spLocks noGrp="1"/>
          </p:cNvSpPr>
          <p:nvPr>
            <p:ph type="sldNum" sz="quarter" idx="12"/>
          </p:nvPr>
        </p:nvSpPr>
        <p:spPr/>
        <p:txBody>
          <a:bodyPr/>
          <a:lstStyle/>
          <a:p>
            <a:fld id="{6C7DB447-F667-7F4D-B9C9-B475A93CC50D}" type="slidenum">
              <a:rPr lang="en-US" smtClean="0"/>
              <a:pPr/>
              <a:t>77</a:t>
            </a:fld>
            <a:endParaRPr lang="en-US"/>
          </a:p>
        </p:txBody>
      </p:sp>
    </p:spTree>
    <p:extLst>
      <p:ext uri="{BB962C8B-B14F-4D97-AF65-F5344CB8AC3E}">
        <p14:creationId xmlns:p14="http://schemas.microsoft.com/office/powerpoint/2010/main" val="30524754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t>Marketing Aspect</a:t>
            </a:r>
            <a:endParaRPr lang="en-US" sz="6000">
              <a:effectLst/>
            </a:endParaRPr>
          </a:p>
        </p:txBody>
      </p:sp>
      <p:sp>
        <p:nvSpPr>
          <p:cNvPr id="5" name="TextBox 4">
            <a:extLst>
              <a:ext uri="{FF2B5EF4-FFF2-40B4-BE49-F238E27FC236}">
                <a16:creationId xmlns:a16="http://schemas.microsoft.com/office/drawing/2014/main" id="{2858F8B9-46A1-609A-5FEF-9A1E841F29A0}"/>
              </a:ext>
            </a:extLst>
          </p:cNvPr>
          <p:cNvSpPr txBox="1"/>
          <p:nvPr/>
        </p:nvSpPr>
        <p:spPr>
          <a:xfrm>
            <a:off x="1310640" y="4389120"/>
            <a:ext cx="10805160" cy="5078313"/>
          </a:xfrm>
          <a:prstGeom prst="rect">
            <a:avLst/>
          </a:prstGeom>
          <a:noFill/>
        </p:spPr>
        <p:txBody>
          <a:bodyPr wrap="square" rtlCol="0">
            <a:spAutoFit/>
          </a:bodyPr>
          <a:lstStyle/>
          <a:p>
            <a:pPr marL="285750" indent="-285750">
              <a:buFont typeface="Wingdings" panose="05000000000000000000" pitchFamily="2" charset="2"/>
              <a:buChar char="Ø"/>
            </a:pPr>
            <a:r>
              <a:rPr lang="en-US" sz="3600"/>
              <a:t>Digital Marketing</a:t>
            </a:r>
          </a:p>
          <a:p>
            <a:pPr marL="742950" lvl="1" indent="-285750">
              <a:buFont typeface="Wingdings" panose="05000000000000000000" pitchFamily="2" charset="2"/>
              <a:buChar char="Ø"/>
            </a:pPr>
            <a:r>
              <a:rPr lang="en-US" sz="3600"/>
              <a:t>Social media marketing</a:t>
            </a:r>
          </a:p>
          <a:p>
            <a:pPr marL="742950" lvl="1" indent="-285750">
              <a:buFont typeface="Wingdings" panose="05000000000000000000" pitchFamily="2" charset="2"/>
              <a:buChar char="Ø"/>
            </a:pPr>
            <a:r>
              <a:rPr lang="en-US" sz="3600"/>
              <a:t>Blogs</a:t>
            </a:r>
          </a:p>
          <a:p>
            <a:pPr marL="742950" lvl="1" indent="-285750">
              <a:buFont typeface="Wingdings" panose="05000000000000000000" pitchFamily="2" charset="2"/>
              <a:buChar char="Ø"/>
            </a:pPr>
            <a:r>
              <a:rPr lang="en-US" sz="3600"/>
              <a:t>Email marketing</a:t>
            </a:r>
          </a:p>
          <a:p>
            <a:pPr marL="285750" indent="-285750">
              <a:buFont typeface="Wingdings" panose="05000000000000000000" pitchFamily="2" charset="2"/>
              <a:buChar char="Ø"/>
            </a:pPr>
            <a:endParaRPr lang="en-US" sz="3600"/>
          </a:p>
          <a:p>
            <a:pPr marL="285750" indent="-285750">
              <a:buFont typeface="Wingdings" panose="05000000000000000000" pitchFamily="2" charset="2"/>
              <a:buChar char="Ø"/>
            </a:pPr>
            <a:r>
              <a:rPr lang="en-US" sz="3600"/>
              <a:t>Partnerships</a:t>
            </a:r>
          </a:p>
          <a:p>
            <a:pPr marL="742950" lvl="1" indent="-285750">
              <a:buFont typeface="Wingdings" panose="05000000000000000000" pitchFamily="2" charset="2"/>
              <a:buChar char="Ø"/>
            </a:pPr>
            <a:r>
              <a:rPr lang="en-US" sz="3600"/>
              <a:t>Collaboration with schools</a:t>
            </a:r>
          </a:p>
          <a:p>
            <a:pPr marL="742950" lvl="1" indent="-285750">
              <a:buFont typeface="Wingdings" panose="05000000000000000000" pitchFamily="2" charset="2"/>
              <a:buChar char="Ø"/>
            </a:pPr>
            <a:r>
              <a:rPr lang="en-US" sz="3600"/>
              <a:t>Collaboration with dyslexic educational institutes</a:t>
            </a:r>
          </a:p>
          <a:p>
            <a:pPr marL="285750" indent="-285750">
              <a:buFont typeface="Wingdings" panose="05000000000000000000" pitchFamily="2" charset="2"/>
              <a:buChar char="Ø"/>
            </a:pPr>
            <a:endParaRPr lang="en-US" sz="3600"/>
          </a:p>
        </p:txBody>
      </p:sp>
      <p:sp>
        <p:nvSpPr>
          <p:cNvPr id="3" name="TextBox 2">
            <a:extLst>
              <a:ext uri="{FF2B5EF4-FFF2-40B4-BE49-F238E27FC236}">
                <a16:creationId xmlns:a16="http://schemas.microsoft.com/office/drawing/2014/main" id="{5DFB0756-357F-A100-52B4-6EE338463D64}"/>
              </a:ext>
            </a:extLst>
          </p:cNvPr>
          <p:cNvSpPr txBox="1"/>
          <p:nvPr/>
        </p:nvSpPr>
        <p:spPr>
          <a:xfrm>
            <a:off x="1310640" y="2194560"/>
            <a:ext cx="11795760" cy="646331"/>
          </a:xfrm>
          <a:prstGeom prst="rect">
            <a:avLst/>
          </a:prstGeom>
          <a:noFill/>
        </p:spPr>
        <p:txBody>
          <a:bodyPr wrap="square" rtlCol="0">
            <a:spAutoFit/>
          </a:bodyPr>
          <a:lstStyle/>
          <a:p>
            <a:r>
              <a:rPr lang="en-US" sz="3600"/>
              <a:t>Primary Target Audience: </a:t>
            </a:r>
            <a:r>
              <a:rPr lang="en-US" sz="2800">
                <a:solidFill>
                  <a:schemeClr val="bg1">
                    <a:lumMod val="50000"/>
                  </a:schemeClr>
                </a:solidFill>
              </a:rPr>
              <a:t>The</a:t>
            </a:r>
            <a:r>
              <a:rPr lang="en-US" sz="2800"/>
              <a:t> </a:t>
            </a:r>
            <a:r>
              <a:rPr lang="en-US" sz="2800">
                <a:solidFill>
                  <a:schemeClr val="bg1">
                    <a:lumMod val="50000"/>
                  </a:schemeClr>
                </a:solidFill>
              </a:rPr>
              <a:t>parents of learning divergent adolescents</a:t>
            </a:r>
            <a:r>
              <a:rPr lang="en-US" sz="2800"/>
              <a:t> </a:t>
            </a:r>
          </a:p>
        </p:txBody>
      </p:sp>
      <p:sp>
        <p:nvSpPr>
          <p:cNvPr id="6" name="TextBox 5">
            <a:extLst>
              <a:ext uri="{FF2B5EF4-FFF2-40B4-BE49-F238E27FC236}">
                <a16:creationId xmlns:a16="http://schemas.microsoft.com/office/drawing/2014/main" id="{3130F55A-1061-E1D7-5844-6C61F43E91FA}"/>
              </a:ext>
            </a:extLst>
          </p:cNvPr>
          <p:cNvSpPr txBox="1"/>
          <p:nvPr/>
        </p:nvSpPr>
        <p:spPr>
          <a:xfrm>
            <a:off x="1310640" y="2856131"/>
            <a:ext cx="11795760" cy="646331"/>
          </a:xfrm>
          <a:prstGeom prst="rect">
            <a:avLst/>
          </a:prstGeom>
          <a:noFill/>
        </p:spPr>
        <p:txBody>
          <a:bodyPr wrap="square" rtlCol="0">
            <a:spAutoFit/>
          </a:bodyPr>
          <a:lstStyle/>
          <a:p>
            <a:r>
              <a:rPr lang="en-US" sz="3600"/>
              <a:t>Secondary Target Audience: </a:t>
            </a:r>
            <a:r>
              <a:rPr lang="en-US" sz="2800">
                <a:solidFill>
                  <a:schemeClr val="bg1">
                    <a:lumMod val="50000"/>
                  </a:schemeClr>
                </a:solidFill>
              </a:rPr>
              <a:t>Educators, Special education professionals</a:t>
            </a:r>
            <a:endParaRPr lang="en-US" sz="2800"/>
          </a:p>
        </p:txBody>
      </p:sp>
      <p:pic>
        <p:nvPicPr>
          <p:cNvPr id="10" name="Picture 9" descr="A computer with a star surrounded by icons&#10;&#10;Description automatically generated">
            <a:extLst>
              <a:ext uri="{FF2B5EF4-FFF2-40B4-BE49-F238E27FC236}">
                <a16:creationId xmlns:a16="http://schemas.microsoft.com/office/drawing/2014/main" id="{A6FAE14B-D969-0042-E444-0C0F80B4E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5396" y="3773943"/>
            <a:ext cx="5048250" cy="4486275"/>
          </a:xfrm>
          <a:prstGeom prst="rect">
            <a:avLst/>
          </a:prstGeom>
        </p:spPr>
      </p:pic>
      <p:sp>
        <p:nvSpPr>
          <p:cNvPr id="4" name="Date Placeholder 3">
            <a:extLst>
              <a:ext uri="{FF2B5EF4-FFF2-40B4-BE49-F238E27FC236}">
                <a16:creationId xmlns:a16="http://schemas.microsoft.com/office/drawing/2014/main" id="{B667409B-E458-FA4F-B2A9-7936EA92A707}"/>
              </a:ext>
            </a:extLst>
          </p:cNvPr>
          <p:cNvSpPr>
            <a:spLocks noGrp="1"/>
          </p:cNvSpPr>
          <p:nvPr>
            <p:ph type="dt" sz="half" idx="11"/>
          </p:nvPr>
        </p:nvSpPr>
        <p:spPr>
          <a:xfrm>
            <a:off x="7086600" y="9614922"/>
            <a:ext cx="4114800" cy="547688"/>
          </a:xfrm>
        </p:spPr>
        <p:txBody>
          <a:bodyPr/>
          <a:lstStyle/>
          <a:p>
            <a:pPr algn="ctr"/>
            <a:fld id="{B8C7806D-1748-224A-93A2-99F8206D4A02}" type="datetime1">
              <a:rPr lang="en-US" smtClean="0"/>
              <a:pPr algn="ctr"/>
              <a:t>12/7/2024</a:t>
            </a:fld>
            <a:endParaRPr lang="en-US"/>
          </a:p>
        </p:txBody>
      </p:sp>
      <p:sp>
        <p:nvSpPr>
          <p:cNvPr id="7" name="Slide Number Placeholder 6">
            <a:extLst>
              <a:ext uri="{FF2B5EF4-FFF2-40B4-BE49-F238E27FC236}">
                <a16:creationId xmlns:a16="http://schemas.microsoft.com/office/drawing/2014/main" id="{CD6C4522-2E6A-F04B-8B80-EA87F8D448B7}"/>
              </a:ext>
            </a:extLst>
          </p:cNvPr>
          <p:cNvSpPr>
            <a:spLocks noGrp="1"/>
          </p:cNvSpPr>
          <p:nvPr>
            <p:ph type="sldNum" sz="quarter" idx="12"/>
          </p:nvPr>
        </p:nvSpPr>
        <p:spPr/>
        <p:txBody>
          <a:bodyPr/>
          <a:lstStyle/>
          <a:p>
            <a:fld id="{6C7DB447-F667-7F4D-B9C9-B475A93CC50D}" type="slidenum">
              <a:rPr lang="en-US" smtClean="0"/>
              <a:pPr/>
              <a:t>78</a:t>
            </a:fld>
            <a:endParaRPr lang="en-US"/>
          </a:p>
        </p:txBody>
      </p:sp>
    </p:spTree>
    <p:extLst>
      <p:ext uri="{BB962C8B-B14F-4D97-AF65-F5344CB8AC3E}">
        <p14:creationId xmlns:p14="http://schemas.microsoft.com/office/powerpoint/2010/main" val="36068522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2" name="Rectangle 1">
            <a:extLst>
              <a:ext uri="{FF2B5EF4-FFF2-40B4-BE49-F238E27FC236}">
                <a16:creationId xmlns:a16="http://schemas.microsoft.com/office/drawing/2014/main" id="{3D9D3C10-A8CB-FB48-810E-A86F8FF79935}"/>
              </a:ext>
            </a:extLst>
          </p:cNvPr>
          <p:cNvSpPr/>
          <p:nvPr/>
        </p:nvSpPr>
        <p:spPr>
          <a:xfrm>
            <a:off x="605078" y="528855"/>
            <a:ext cx="13531440" cy="1015663"/>
          </a:xfrm>
          <a:prstGeom prst="rect">
            <a:avLst/>
          </a:prstGeom>
        </p:spPr>
        <p:txBody>
          <a:bodyPr wrap="square">
            <a:spAutoFit/>
          </a:bodyPr>
          <a:lstStyle/>
          <a:p>
            <a:r>
              <a:rPr lang="en-US" sz="6000" b="1">
                <a:effectLst/>
              </a:rPr>
              <a:t>Budget</a:t>
            </a:r>
          </a:p>
        </p:txBody>
      </p:sp>
      <p:pic>
        <p:nvPicPr>
          <p:cNvPr id="3078" name="Picture 6" descr="Cash Icon Stock Photos, Images and Backgrounds for Free Download">
            <a:extLst>
              <a:ext uri="{FF2B5EF4-FFF2-40B4-BE49-F238E27FC236}">
                <a16:creationId xmlns:a16="http://schemas.microsoft.com/office/drawing/2014/main" id="{77F89521-9CC9-49B8-A952-80CF620B3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623909">
            <a:off x="3255028" y="673667"/>
            <a:ext cx="1026861" cy="94670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C1DB6EA-CB07-3541-911D-289A0398A2DD}"/>
              </a:ext>
            </a:extLst>
          </p:cNvPr>
          <p:cNvSpPr>
            <a:spLocks noGrp="1"/>
          </p:cNvSpPr>
          <p:nvPr>
            <p:ph type="dt" sz="half" idx="11"/>
          </p:nvPr>
        </p:nvSpPr>
        <p:spPr>
          <a:xfrm>
            <a:off x="7086600" y="9626256"/>
            <a:ext cx="4114800" cy="547688"/>
          </a:xfrm>
        </p:spPr>
        <p:txBody>
          <a:bodyPr/>
          <a:lstStyle/>
          <a:p>
            <a:pPr algn="ctr"/>
            <a:fld id="{FB7954CB-8F61-B247-B5FF-82C5C50C2769}" type="datetime1">
              <a:rPr lang="en-US" smtClean="0"/>
              <a:pPr algn="ctr"/>
              <a:t>12/7/2024</a:t>
            </a:fld>
            <a:endParaRPr lang="en-US"/>
          </a:p>
        </p:txBody>
      </p:sp>
      <p:sp>
        <p:nvSpPr>
          <p:cNvPr id="6" name="Slide Number Placeholder 5">
            <a:extLst>
              <a:ext uri="{FF2B5EF4-FFF2-40B4-BE49-F238E27FC236}">
                <a16:creationId xmlns:a16="http://schemas.microsoft.com/office/drawing/2014/main" id="{A99B30AC-5585-FD4E-B1F6-B04501D0E50E}"/>
              </a:ext>
            </a:extLst>
          </p:cNvPr>
          <p:cNvSpPr>
            <a:spLocks noGrp="1"/>
          </p:cNvSpPr>
          <p:nvPr>
            <p:ph type="sldNum" sz="quarter" idx="12"/>
          </p:nvPr>
        </p:nvSpPr>
        <p:spPr/>
        <p:txBody>
          <a:bodyPr/>
          <a:lstStyle/>
          <a:p>
            <a:fld id="{6C7DB447-F667-7F4D-B9C9-B475A93CC50D}" type="slidenum">
              <a:rPr lang="en-US" smtClean="0"/>
              <a:pPr/>
              <a:t>79</a:t>
            </a:fld>
            <a:endParaRPr lang="en-US"/>
          </a:p>
        </p:txBody>
      </p:sp>
      <p:graphicFrame>
        <p:nvGraphicFramePr>
          <p:cNvPr id="4" name="Table 3">
            <a:extLst>
              <a:ext uri="{FF2B5EF4-FFF2-40B4-BE49-F238E27FC236}">
                <a16:creationId xmlns:a16="http://schemas.microsoft.com/office/drawing/2014/main" id="{67B0BC48-8C2D-26F5-4113-664902E0BFB8}"/>
              </a:ext>
            </a:extLst>
          </p:cNvPr>
          <p:cNvGraphicFramePr>
            <a:graphicFrameLocks noGrp="1"/>
          </p:cNvGraphicFramePr>
          <p:nvPr>
            <p:extLst>
              <p:ext uri="{D42A27DB-BD31-4B8C-83A1-F6EECF244321}">
                <p14:modId xmlns:p14="http://schemas.microsoft.com/office/powerpoint/2010/main" val="3899037799"/>
              </p:ext>
            </p:extLst>
          </p:nvPr>
        </p:nvGraphicFramePr>
        <p:xfrm>
          <a:off x="2286000" y="2827567"/>
          <a:ext cx="12843910" cy="5929308"/>
        </p:xfrm>
        <a:graphic>
          <a:graphicData uri="http://schemas.openxmlformats.org/drawingml/2006/table">
            <a:tbl>
              <a:tblPr firstRow="1" firstCol="1" bandRow="1">
                <a:tableStyleId>{5C22544A-7EE6-4342-B048-85BDC9FD1C3A}</a:tableStyleId>
              </a:tblPr>
              <a:tblGrid>
                <a:gridCol w="6816341">
                  <a:extLst>
                    <a:ext uri="{9D8B030D-6E8A-4147-A177-3AD203B41FA5}">
                      <a16:colId xmlns:a16="http://schemas.microsoft.com/office/drawing/2014/main" val="117099328"/>
                    </a:ext>
                  </a:extLst>
                </a:gridCol>
                <a:gridCol w="6027569">
                  <a:extLst>
                    <a:ext uri="{9D8B030D-6E8A-4147-A177-3AD203B41FA5}">
                      <a16:colId xmlns:a16="http://schemas.microsoft.com/office/drawing/2014/main" val="3719515488"/>
                    </a:ext>
                  </a:extLst>
                </a:gridCol>
              </a:tblGrid>
              <a:tr h="630098">
                <a:tc>
                  <a:txBody>
                    <a:bodyPr/>
                    <a:lstStyle/>
                    <a:p>
                      <a:pPr marL="0" marR="0" algn="ctr">
                        <a:lnSpc>
                          <a:spcPct val="107000"/>
                        </a:lnSpc>
                        <a:spcBef>
                          <a:spcPts val="0"/>
                        </a:spcBef>
                        <a:spcAft>
                          <a:spcPts val="0"/>
                        </a:spcAft>
                      </a:pPr>
                      <a:r>
                        <a:rPr lang="en-GB" sz="2600">
                          <a:effectLst/>
                        </a:rPr>
                        <a:t>Description</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gn="ctr">
                        <a:lnSpc>
                          <a:spcPct val="107000"/>
                        </a:lnSpc>
                        <a:spcBef>
                          <a:spcPts val="0"/>
                        </a:spcBef>
                        <a:spcAft>
                          <a:spcPts val="0"/>
                        </a:spcAft>
                      </a:pPr>
                      <a:r>
                        <a:rPr lang="en-GB" sz="2600">
                          <a:effectLst/>
                        </a:rPr>
                        <a:t>Cost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266529515"/>
                  </a:ext>
                </a:extLst>
              </a:tr>
              <a:tr h="630098">
                <a:tc>
                  <a:txBody>
                    <a:bodyPr/>
                    <a:lstStyle/>
                    <a:p>
                      <a:pPr marL="0" marR="0">
                        <a:lnSpc>
                          <a:spcPct val="107000"/>
                        </a:lnSpc>
                        <a:spcBef>
                          <a:spcPts val="0"/>
                        </a:spcBef>
                        <a:spcAft>
                          <a:spcPts val="0"/>
                        </a:spcAft>
                      </a:pPr>
                      <a:r>
                        <a:rPr lang="en-GB" sz="2600">
                          <a:effectLst/>
                        </a:rPr>
                        <a:t>Vercel – Frontend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353774144"/>
                  </a:ext>
                </a:extLst>
              </a:tr>
              <a:tr h="630098">
                <a:tc>
                  <a:txBody>
                    <a:bodyPr/>
                    <a:lstStyle/>
                    <a:p>
                      <a:pPr marL="0" marR="0">
                        <a:lnSpc>
                          <a:spcPct val="107000"/>
                        </a:lnSpc>
                        <a:spcBef>
                          <a:spcPts val="0"/>
                        </a:spcBef>
                        <a:spcAft>
                          <a:spcPts val="0"/>
                        </a:spcAft>
                      </a:pPr>
                      <a:r>
                        <a:rPr lang="en-GB" sz="2600">
                          <a:effectLst/>
                        </a:rPr>
                        <a:t>Render – Backend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506183604"/>
                  </a:ext>
                </a:extLst>
              </a:tr>
              <a:tr h="630098">
                <a:tc>
                  <a:txBody>
                    <a:bodyPr/>
                    <a:lstStyle/>
                    <a:p>
                      <a:pPr marL="0" marR="0">
                        <a:lnSpc>
                          <a:spcPct val="107000"/>
                        </a:lnSpc>
                        <a:spcBef>
                          <a:spcPts val="0"/>
                        </a:spcBef>
                        <a:spcAft>
                          <a:spcPts val="0"/>
                        </a:spcAft>
                      </a:pPr>
                      <a:r>
                        <a:rPr lang="en-GB" sz="2600">
                          <a:effectLst/>
                        </a:rPr>
                        <a:t>Azure Cosmos DB</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Tier(25GB Lifetime)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4232317326"/>
                  </a:ext>
                </a:extLst>
              </a:tr>
              <a:tr h="507655">
                <a:tc>
                  <a:txBody>
                    <a:bodyPr/>
                    <a:lstStyle/>
                    <a:p>
                      <a:pPr marL="0" marR="0">
                        <a:lnSpc>
                          <a:spcPct val="107000"/>
                        </a:lnSpc>
                        <a:spcBef>
                          <a:spcPts val="0"/>
                        </a:spcBef>
                        <a:spcAft>
                          <a:spcPts val="0"/>
                        </a:spcAft>
                      </a:pPr>
                      <a:r>
                        <a:rPr lang="en-GB" sz="2600">
                          <a:effectLst/>
                        </a:rPr>
                        <a:t>Azure Blob Storage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rowSpan="2">
                  <a:txBody>
                    <a:bodyPr/>
                    <a:lstStyle/>
                    <a:p>
                      <a:pPr marL="0" marR="0">
                        <a:lnSpc>
                          <a:spcPct val="107000"/>
                        </a:lnSpc>
                        <a:spcBef>
                          <a:spcPts val="0"/>
                        </a:spcBef>
                        <a:spcAft>
                          <a:spcPts val="0"/>
                        </a:spcAft>
                      </a:pPr>
                      <a:endParaRPr lang="en-GB" sz="2600">
                        <a:effectLst/>
                      </a:endParaRPr>
                    </a:p>
                    <a:p>
                      <a:pPr marL="0" marR="0">
                        <a:lnSpc>
                          <a:spcPct val="107000"/>
                        </a:lnSpc>
                        <a:spcBef>
                          <a:spcPts val="0"/>
                        </a:spcBef>
                        <a:spcAft>
                          <a:spcPts val="0"/>
                        </a:spcAft>
                      </a:pPr>
                      <a:r>
                        <a:rPr lang="en-GB" sz="2600">
                          <a:effectLst/>
                        </a:rPr>
                        <a:t>$0.018 per GB (First 5GB Free)</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759646648"/>
                  </a:ext>
                </a:extLst>
              </a:tr>
              <a:tr h="602097">
                <a:tc>
                  <a:txBody>
                    <a:bodyPr/>
                    <a:lstStyle/>
                    <a:p>
                      <a:pPr marL="0" marR="0">
                        <a:lnSpc>
                          <a:spcPct val="107000"/>
                        </a:lnSpc>
                        <a:spcBef>
                          <a:spcPts val="0"/>
                        </a:spcBef>
                        <a:spcAft>
                          <a:spcPts val="0"/>
                        </a:spcAft>
                      </a:pPr>
                      <a:r>
                        <a:rPr lang="en-US" sz="2600">
                          <a:effectLst/>
                          <a:latin typeface="+mn-lt"/>
                          <a:ea typeface="Calibri" panose="020F0502020204030204" pitchFamily="34" charset="0"/>
                          <a:cs typeface="Arial Unicode MS" panose="020B0604020202020204" pitchFamily="34" charset="-128"/>
                        </a:rPr>
                        <a:t>Mongo DB (Development)</a:t>
                      </a:r>
                    </a:p>
                  </a:txBody>
                  <a:tcPr marL="149890" marR="149890" marT="0" marB="0"/>
                </a:tc>
                <a:tc vMerge="1">
                  <a:txBody>
                    <a:bodyPr/>
                    <a:lstStyle/>
                    <a:p>
                      <a:endParaRPr lang="en-US"/>
                    </a:p>
                  </a:txBody>
                  <a:tcPr/>
                </a:tc>
                <a:extLst>
                  <a:ext uri="{0D108BD9-81ED-4DB2-BD59-A6C34878D82A}">
                    <a16:rowId xmlns:a16="http://schemas.microsoft.com/office/drawing/2014/main" val="188367605"/>
                  </a:ext>
                </a:extLst>
              </a:tr>
              <a:tr h="834533">
                <a:tc>
                  <a:txBody>
                    <a:bodyPr/>
                    <a:lstStyle/>
                    <a:p>
                      <a:pPr marL="0" marR="0">
                        <a:lnSpc>
                          <a:spcPct val="107000"/>
                        </a:lnSpc>
                        <a:spcBef>
                          <a:spcPts val="0"/>
                        </a:spcBef>
                        <a:spcAft>
                          <a:spcPts val="0"/>
                        </a:spcAft>
                      </a:pPr>
                      <a:r>
                        <a:rPr lang="en-GB" sz="2600">
                          <a:effectLst/>
                        </a:rPr>
                        <a:t>Google speech to Text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1 hour free for month | $0.006 per 15 seconds over 60 mins up to 1 million mins</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1738634529"/>
                  </a:ext>
                </a:extLst>
              </a:tr>
              <a:tr h="630098">
                <a:tc>
                  <a:txBody>
                    <a:bodyPr/>
                    <a:lstStyle/>
                    <a:p>
                      <a:pPr marL="0" marR="0">
                        <a:lnSpc>
                          <a:spcPct val="107000"/>
                        </a:lnSpc>
                        <a:spcBef>
                          <a:spcPts val="0"/>
                        </a:spcBef>
                        <a:spcAft>
                          <a:spcPts val="0"/>
                        </a:spcAft>
                      </a:pPr>
                      <a:r>
                        <a:rPr lang="en-GB" sz="2600">
                          <a:effectLst/>
                        </a:rPr>
                        <a:t>Azure App Services – Application Deployment</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Free Tier</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3733840564"/>
                  </a:ext>
                </a:extLst>
              </a:tr>
              <a:tr h="834533">
                <a:tc>
                  <a:txBody>
                    <a:bodyPr/>
                    <a:lstStyle/>
                    <a:p>
                      <a:pPr marL="0" marR="0">
                        <a:lnSpc>
                          <a:spcPct val="107000"/>
                        </a:lnSpc>
                        <a:spcBef>
                          <a:spcPts val="0"/>
                        </a:spcBef>
                        <a:spcAft>
                          <a:spcPts val="0"/>
                        </a:spcAft>
                      </a:pPr>
                      <a:r>
                        <a:rPr lang="en-GB" sz="2600">
                          <a:effectLst/>
                        </a:rPr>
                        <a:t>Google </a:t>
                      </a:r>
                      <a:r>
                        <a:rPr lang="en-GB" sz="2600" err="1">
                          <a:effectLst/>
                        </a:rPr>
                        <a:t>Colab</a:t>
                      </a:r>
                      <a:r>
                        <a:rPr lang="en-GB" sz="2600">
                          <a:effectLst/>
                        </a:rPr>
                        <a:t> Pro</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tc>
                  <a:txBody>
                    <a:bodyPr/>
                    <a:lstStyle/>
                    <a:p>
                      <a:pPr marL="0" marR="0">
                        <a:lnSpc>
                          <a:spcPct val="107000"/>
                        </a:lnSpc>
                        <a:spcBef>
                          <a:spcPts val="0"/>
                        </a:spcBef>
                        <a:spcAft>
                          <a:spcPts val="0"/>
                        </a:spcAft>
                      </a:pPr>
                      <a:r>
                        <a:rPr lang="en-GB" sz="2600">
                          <a:effectLst/>
                        </a:rPr>
                        <a:t>$9.99</a:t>
                      </a:r>
                      <a:endParaRPr lang="en-US" sz="2600">
                        <a:effectLst/>
                        <a:latin typeface="Times New Roman" panose="02020603050405020304" pitchFamily="18" charset="0"/>
                        <a:ea typeface="Calibri" panose="020F0502020204030204" pitchFamily="34" charset="0"/>
                        <a:cs typeface="Arial Unicode MS" panose="020B0604020202020204" pitchFamily="34" charset="-128"/>
                      </a:endParaRPr>
                    </a:p>
                  </a:txBody>
                  <a:tcPr marL="149890" marR="149890" marT="0" marB="0"/>
                </a:tc>
                <a:extLst>
                  <a:ext uri="{0D108BD9-81ED-4DB2-BD59-A6C34878D82A}">
                    <a16:rowId xmlns:a16="http://schemas.microsoft.com/office/drawing/2014/main" val="2277646466"/>
                  </a:ext>
                </a:extLst>
              </a:tr>
            </a:tbl>
          </a:graphicData>
        </a:graphic>
      </p:graphicFrame>
    </p:spTree>
    <p:extLst>
      <p:ext uri="{BB962C8B-B14F-4D97-AF65-F5344CB8AC3E}">
        <p14:creationId xmlns:p14="http://schemas.microsoft.com/office/powerpoint/2010/main" val="12192895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126CB-CA91-4382-BF69-B7A0F8F78A2A}"/>
              </a:ext>
            </a:extLst>
          </p:cNvPr>
          <p:cNvSpPr txBox="1"/>
          <p:nvPr/>
        </p:nvSpPr>
        <p:spPr>
          <a:xfrm>
            <a:off x="3888458" y="4358670"/>
            <a:ext cx="10511084" cy="1569660"/>
          </a:xfrm>
          <a:prstGeom prst="rect">
            <a:avLst/>
          </a:prstGeom>
          <a:noFill/>
        </p:spPr>
        <p:txBody>
          <a:bodyPr wrap="none" rtlCol="0">
            <a:spAutoFit/>
          </a:bodyPr>
          <a:lstStyle/>
          <a:p>
            <a:pPr algn="ctr"/>
            <a:r>
              <a:rPr lang="id-ID" sz="9600" b="1">
                <a:solidFill>
                  <a:srgbClr val="049BEB"/>
                </a:solidFill>
                <a:latin typeface="+mj-lt"/>
                <a:cs typeface="Poppins" panose="00000500000000000000" pitchFamily="2" charset="0"/>
              </a:rPr>
              <a:t>RESEARCH PROBLEM</a:t>
            </a:r>
          </a:p>
        </p:txBody>
      </p:sp>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73B3EA2F-B814-0F41-9204-DE10867B04ED}"/>
              </a:ext>
            </a:extLst>
          </p:cNvPr>
          <p:cNvSpPr>
            <a:spLocks noGrp="1"/>
          </p:cNvSpPr>
          <p:nvPr>
            <p:ph type="dt" sz="half" idx="10"/>
          </p:nvPr>
        </p:nvSpPr>
        <p:spPr>
          <a:xfrm>
            <a:off x="7086599" y="9643212"/>
            <a:ext cx="4114800" cy="547688"/>
          </a:xfrm>
        </p:spPr>
        <p:txBody>
          <a:bodyPr/>
          <a:lstStyle/>
          <a:p>
            <a:pPr algn="ctr"/>
            <a:fld id="{D694C631-B673-384D-A7F9-1445E3794452}" type="datetime1">
              <a:rPr lang="en-US" smtClean="0"/>
              <a:pPr algn="ctr"/>
              <a:t>12/7/2024</a:t>
            </a:fld>
            <a:endParaRPr lang="en-US"/>
          </a:p>
        </p:txBody>
      </p:sp>
      <p:sp>
        <p:nvSpPr>
          <p:cNvPr id="4" name="Slide Number Placeholder 3">
            <a:extLst>
              <a:ext uri="{FF2B5EF4-FFF2-40B4-BE49-F238E27FC236}">
                <a16:creationId xmlns:a16="http://schemas.microsoft.com/office/drawing/2014/main" id="{6B0CB25C-D069-104A-84A8-6A5662D97C10}"/>
              </a:ext>
            </a:extLst>
          </p:cNvPr>
          <p:cNvSpPr>
            <a:spLocks noGrp="1"/>
          </p:cNvSpPr>
          <p:nvPr>
            <p:ph type="sldNum" sz="quarter" idx="11"/>
          </p:nvPr>
        </p:nvSpPr>
        <p:spPr/>
        <p:txBody>
          <a:bodyPr/>
          <a:lstStyle/>
          <a:p>
            <a:fld id="{6C7DB447-F667-7F4D-B9C9-B475A93CC50D}" type="slidenum">
              <a:rPr lang="en-US" smtClean="0"/>
              <a:pPr/>
              <a:t>8</a:t>
            </a:fld>
            <a:endParaRPr lang="en-US"/>
          </a:p>
        </p:txBody>
      </p:sp>
    </p:spTree>
    <p:extLst>
      <p:ext uri="{BB962C8B-B14F-4D97-AF65-F5344CB8AC3E}">
        <p14:creationId xmlns:p14="http://schemas.microsoft.com/office/powerpoint/2010/main" val="34751083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0800000">
            <a:off x="841759" y="822222"/>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chemeClr val="bg1">
                      <a:alpha val="34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chemeClr val="bg1">
                      <a:alpha val="34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E01784E-1C57-3544-86E6-4B0912F6D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Rectangle 2">
            <a:extLst>
              <a:ext uri="{FF2B5EF4-FFF2-40B4-BE49-F238E27FC236}">
                <a16:creationId xmlns:a16="http://schemas.microsoft.com/office/drawing/2014/main" id="{4BC55939-1127-D240-8147-2DB5410BEF53}"/>
              </a:ext>
            </a:extLst>
          </p:cNvPr>
          <p:cNvSpPr/>
          <p:nvPr/>
        </p:nvSpPr>
        <p:spPr>
          <a:xfrm>
            <a:off x="-701410" y="4191428"/>
            <a:ext cx="19690819" cy="1569660"/>
          </a:xfrm>
          <a:prstGeom prst="rect">
            <a:avLst/>
          </a:prstGeom>
        </p:spPr>
        <p:txBody>
          <a:bodyPr wrap="square">
            <a:spAutoFit/>
          </a:bodyPr>
          <a:lstStyle/>
          <a:p>
            <a:pPr algn="ctr"/>
            <a:r>
              <a:rPr lang="id-ID" sz="9600" b="1">
                <a:solidFill>
                  <a:schemeClr val="bg1"/>
                </a:solidFill>
                <a:latin typeface="Poppins" panose="00000500000000000000" pitchFamily="2" charset="0"/>
                <a:cs typeface="Poppins" panose="00000500000000000000" pitchFamily="2" charset="0"/>
              </a:rPr>
              <a:t>THANK YOU </a:t>
            </a:r>
          </a:p>
        </p:txBody>
      </p:sp>
      <p:sp>
        <p:nvSpPr>
          <p:cNvPr id="2" name="Rectangle 1">
            <a:extLst>
              <a:ext uri="{FF2B5EF4-FFF2-40B4-BE49-F238E27FC236}">
                <a16:creationId xmlns:a16="http://schemas.microsoft.com/office/drawing/2014/main" id="{EF26141A-32C4-EF46-8F0C-F492FFCD462D}"/>
              </a:ext>
            </a:extLst>
          </p:cNvPr>
          <p:cNvSpPr/>
          <p:nvPr/>
        </p:nvSpPr>
        <p:spPr>
          <a:xfrm>
            <a:off x="4992976" y="5786394"/>
            <a:ext cx="9801209" cy="461665"/>
          </a:xfrm>
          <a:prstGeom prst="rect">
            <a:avLst/>
          </a:prstGeom>
        </p:spPr>
        <p:txBody>
          <a:bodyPr wrap="none">
            <a:spAutoFit/>
          </a:bodyPr>
          <a:lstStyle/>
          <a:p>
            <a:pPr defTabSz="571500">
              <a:spcAft>
                <a:spcPts val="600"/>
              </a:spcAft>
            </a:pPr>
            <a:r>
              <a:rPr lang="en-US" sz="2400">
                <a:solidFill>
                  <a:srgbClr val="555555"/>
                </a:solidFill>
              </a:rPr>
              <a:t>AI-based Personalized Rehabilitation for Dyslexia and Dyscalculia Adolescents</a:t>
            </a:r>
            <a:endParaRPr lang="en-US">
              <a:solidFill>
                <a:schemeClr val="bg1"/>
              </a:solidFill>
            </a:endParaRPr>
          </a:p>
        </p:txBody>
      </p:sp>
      <p:sp>
        <p:nvSpPr>
          <p:cNvPr id="4" name="Date Placeholder 3">
            <a:extLst>
              <a:ext uri="{FF2B5EF4-FFF2-40B4-BE49-F238E27FC236}">
                <a16:creationId xmlns:a16="http://schemas.microsoft.com/office/drawing/2014/main" id="{008D6F3A-DF97-8942-A6E8-C90C4ADAF9EF}"/>
              </a:ext>
            </a:extLst>
          </p:cNvPr>
          <p:cNvSpPr>
            <a:spLocks noGrp="1"/>
          </p:cNvSpPr>
          <p:nvPr>
            <p:ph type="dt" sz="half" idx="10"/>
          </p:nvPr>
        </p:nvSpPr>
        <p:spPr/>
        <p:txBody>
          <a:bodyPr/>
          <a:lstStyle/>
          <a:p>
            <a:fld id="{D1FBE4A9-FC96-9343-BCA1-0D64D1396495}" type="datetime1">
              <a:rPr lang="en-US" smtClean="0"/>
              <a:t>12/7/2024</a:t>
            </a:fld>
            <a:endParaRPr lang="en-US"/>
          </a:p>
        </p:txBody>
      </p:sp>
      <p:sp>
        <p:nvSpPr>
          <p:cNvPr id="5" name="Slide Number Placeholder 4">
            <a:extLst>
              <a:ext uri="{FF2B5EF4-FFF2-40B4-BE49-F238E27FC236}">
                <a16:creationId xmlns:a16="http://schemas.microsoft.com/office/drawing/2014/main" id="{18C284A2-DBC7-1748-9983-057B51B6E650}"/>
              </a:ext>
            </a:extLst>
          </p:cNvPr>
          <p:cNvSpPr>
            <a:spLocks noGrp="1"/>
          </p:cNvSpPr>
          <p:nvPr>
            <p:ph type="sldNum" sz="quarter" idx="11"/>
          </p:nvPr>
        </p:nvSpPr>
        <p:spPr/>
        <p:txBody>
          <a:bodyPr/>
          <a:lstStyle/>
          <a:p>
            <a:fld id="{6C7DB447-F667-7F4D-B9C9-B475A93CC50D}" type="slidenum">
              <a:rPr lang="en-US" smtClean="0"/>
              <a:pPr/>
              <a:t>80</a:t>
            </a:fld>
            <a:endParaRPr lang="en-US"/>
          </a:p>
        </p:txBody>
      </p:sp>
    </p:spTree>
    <p:extLst>
      <p:ext uri="{BB962C8B-B14F-4D97-AF65-F5344CB8AC3E}">
        <p14:creationId xmlns:p14="http://schemas.microsoft.com/office/powerpoint/2010/main" val="28293131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126CB-CA91-4382-BF69-B7A0F8F78A2A}"/>
              </a:ext>
            </a:extLst>
          </p:cNvPr>
          <p:cNvSpPr txBox="1"/>
          <p:nvPr/>
        </p:nvSpPr>
        <p:spPr>
          <a:xfrm>
            <a:off x="4911872" y="2708827"/>
            <a:ext cx="8890126" cy="1569660"/>
          </a:xfrm>
          <a:prstGeom prst="rect">
            <a:avLst/>
          </a:prstGeom>
          <a:noFill/>
        </p:spPr>
        <p:txBody>
          <a:bodyPr wrap="none" rtlCol="0">
            <a:spAutoFit/>
          </a:bodyPr>
          <a:lstStyle/>
          <a:p>
            <a:pPr algn="ctr"/>
            <a:r>
              <a:rPr lang="id-ID" sz="9600" b="1">
                <a:solidFill>
                  <a:srgbClr val="049BEB"/>
                </a:solidFill>
                <a:latin typeface="+mj-lt"/>
                <a:cs typeface="Poppins" panose="00000500000000000000" pitchFamily="2" charset="0"/>
              </a:rPr>
              <a:t>ANY QUESTIONS?</a:t>
            </a:r>
          </a:p>
        </p:txBody>
      </p:sp>
      <p:grpSp>
        <p:nvGrpSpPr>
          <p:cNvPr id="12" name="Group 11">
            <a:extLst>
              <a:ext uri="{FF2B5EF4-FFF2-40B4-BE49-F238E27FC236}">
                <a16:creationId xmlns:a16="http://schemas.microsoft.com/office/drawing/2014/main" id="{136369FE-C1BC-49BC-8634-F7ACEB08C8A0}"/>
              </a:ext>
            </a:extLst>
          </p:cNvPr>
          <p:cNvGrpSpPr/>
          <p:nvPr/>
        </p:nvGrpSpPr>
        <p:grpSpPr>
          <a:xfrm>
            <a:off x="8431964" y="2057400"/>
            <a:ext cx="9051822" cy="7407377"/>
            <a:chOff x="8473624" y="1943100"/>
            <a:chExt cx="9051822" cy="7407377"/>
          </a:xfrm>
        </p:grpSpPr>
        <p:cxnSp>
          <p:nvCxnSpPr>
            <p:cNvPr id="8" name="Straight Connector 7">
              <a:extLst>
                <a:ext uri="{FF2B5EF4-FFF2-40B4-BE49-F238E27FC236}">
                  <a16:creationId xmlns:a16="http://schemas.microsoft.com/office/drawing/2014/main" id="{E71D3D30-F44C-41A9-83C1-1D77CD008906}"/>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3C10B-B970-4AAD-BA21-34EF358E90FE}"/>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E621998-98B3-41F1-80BF-AB00ED18E07C}"/>
              </a:ext>
            </a:extLst>
          </p:cNvPr>
          <p:cNvGrpSpPr/>
          <p:nvPr/>
        </p:nvGrpSpPr>
        <p:grpSpPr>
          <a:xfrm rot="16200000" flipV="1">
            <a:off x="321256" y="1644445"/>
            <a:ext cx="9051822" cy="7407377"/>
            <a:chOff x="8473624" y="1943100"/>
            <a:chExt cx="9051822" cy="7407377"/>
          </a:xfrm>
        </p:grpSpPr>
        <p:cxnSp>
          <p:nvCxnSpPr>
            <p:cNvPr id="14" name="Straight Connector 13">
              <a:extLst>
                <a:ext uri="{FF2B5EF4-FFF2-40B4-BE49-F238E27FC236}">
                  <a16:creationId xmlns:a16="http://schemas.microsoft.com/office/drawing/2014/main" id="{5662CCBE-D766-486A-83FC-469DF95A4F23}"/>
                </a:ext>
              </a:extLst>
            </p:cNvPr>
            <p:cNvCxnSpPr>
              <a:cxnSpLocks/>
            </p:cNvCxnSpPr>
            <p:nvPr/>
          </p:nvCxnSpPr>
          <p:spPr>
            <a:xfrm>
              <a:off x="17487900" y="1943100"/>
              <a:ext cx="0" cy="7407377"/>
            </a:xfrm>
            <a:prstGeom prst="line">
              <a:avLst/>
            </a:prstGeom>
            <a:ln w="63500">
              <a:gradFill>
                <a:gsLst>
                  <a:gs pos="0">
                    <a:srgbClr val="20B8FE">
                      <a:alpha val="17000"/>
                    </a:srgbClr>
                  </a:gs>
                  <a:gs pos="100000">
                    <a:srgbClr val="20B8F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A873EF-48BA-435D-B57B-16D5EA4D9CE0}"/>
                </a:ext>
              </a:extLst>
            </p:cNvPr>
            <p:cNvCxnSpPr>
              <a:cxnSpLocks/>
            </p:cNvCxnSpPr>
            <p:nvPr/>
          </p:nvCxnSpPr>
          <p:spPr>
            <a:xfrm>
              <a:off x="8473624" y="9350477"/>
              <a:ext cx="9051822" cy="0"/>
            </a:xfrm>
            <a:prstGeom prst="line">
              <a:avLst/>
            </a:prstGeom>
            <a:ln w="63500">
              <a:gradFill flip="none" rotWithShape="1">
                <a:gsLst>
                  <a:gs pos="0">
                    <a:srgbClr val="20B8FE">
                      <a:alpha val="17000"/>
                    </a:srgbClr>
                  </a:gs>
                  <a:gs pos="100000">
                    <a:srgbClr val="20B8FE"/>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D4A129CE-A348-934B-BB10-E924B2A5D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sp>
        <p:nvSpPr>
          <p:cNvPr id="3" name="Date Placeholder 2">
            <a:extLst>
              <a:ext uri="{FF2B5EF4-FFF2-40B4-BE49-F238E27FC236}">
                <a16:creationId xmlns:a16="http://schemas.microsoft.com/office/drawing/2014/main" id="{40264680-9A0C-9146-96EA-70A024F7F176}"/>
              </a:ext>
            </a:extLst>
          </p:cNvPr>
          <p:cNvSpPr>
            <a:spLocks noGrp="1"/>
          </p:cNvSpPr>
          <p:nvPr>
            <p:ph type="dt" sz="half" idx="10"/>
          </p:nvPr>
        </p:nvSpPr>
        <p:spPr>
          <a:xfrm>
            <a:off x="6493456" y="9687458"/>
            <a:ext cx="4114800" cy="547688"/>
          </a:xfrm>
        </p:spPr>
        <p:txBody>
          <a:bodyPr/>
          <a:lstStyle/>
          <a:p>
            <a:pPr algn="ctr"/>
            <a:fld id="{B2244F1F-46DF-FA46-868D-7BF4617862DE}" type="datetime1">
              <a:rPr lang="en-US" smtClean="0"/>
              <a:pPr algn="ctr"/>
              <a:t>12/7/2024</a:t>
            </a:fld>
            <a:endParaRPr lang="en-US"/>
          </a:p>
        </p:txBody>
      </p:sp>
      <p:sp>
        <p:nvSpPr>
          <p:cNvPr id="5" name="Slide Number Placeholder 4">
            <a:extLst>
              <a:ext uri="{FF2B5EF4-FFF2-40B4-BE49-F238E27FC236}">
                <a16:creationId xmlns:a16="http://schemas.microsoft.com/office/drawing/2014/main" id="{4F0ABC2C-369F-3045-B9B9-32775A059B1A}"/>
              </a:ext>
            </a:extLst>
          </p:cNvPr>
          <p:cNvSpPr>
            <a:spLocks noGrp="1"/>
          </p:cNvSpPr>
          <p:nvPr>
            <p:ph type="sldNum" sz="quarter" idx="11"/>
          </p:nvPr>
        </p:nvSpPr>
        <p:spPr/>
        <p:txBody>
          <a:bodyPr/>
          <a:lstStyle/>
          <a:p>
            <a:fld id="{6C7DB447-F667-7F4D-B9C9-B475A93CC50D}" type="slidenum">
              <a:rPr lang="en-US" smtClean="0"/>
              <a:pPr/>
              <a:t>81</a:t>
            </a:fld>
            <a:endParaRPr lang="en-US"/>
          </a:p>
        </p:txBody>
      </p:sp>
      <p:pic>
        <p:nvPicPr>
          <p:cNvPr id="11" name="Picture 10" descr="A white question mark surrounded by colorful question marks&#10;&#10;Description automatically generated">
            <a:extLst>
              <a:ext uri="{FF2B5EF4-FFF2-40B4-BE49-F238E27FC236}">
                <a16:creationId xmlns:a16="http://schemas.microsoft.com/office/drawing/2014/main" id="{4CAD16A1-B432-E8BB-6F01-13697E09B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018" y="4688029"/>
            <a:ext cx="4483964" cy="4483964"/>
          </a:xfrm>
          <a:prstGeom prst="rect">
            <a:avLst/>
          </a:prstGeom>
        </p:spPr>
      </p:pic>
    </p:spTree>
    <p:extLst>
      <p:ext uri="{BB962C8B-B14F-4D97-AF65-F5344CB8AC3E}">
        <p14:creationId xmlns:p14="http://schemas.microsoft.com/office/powerpoint/2010/main" val="14596638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F3C6E4C-8FA1-4853-8C5D-81E11476C499}"/>
              </a:ext>
            </a:extLst>
          </p:cNvPr>
          <p:cNvGrpSpPr/>
          <p:nvPr/>
        </p:nvGrpSpPr>
        <p:grpSpPr>
          <a:xfrm>
            <a:off x="15353144" y="7431937"/>
            <a:ext cx="687560" cy="687560"/>
            <a:chOff x="5492751" y="2584451"/>
            <a:chExt cx="244475" cy="244475"/>
          </a:xfrm>
          <a:solidFill>
            <a:schemeClr val="bg1"/>
          </a:solidFill>
        </p:grpSpPr>
        <p:sp>
          <p:nvSpPr>
            <p:cNvPr id="76" name="Freeform 167">
              <a:extLst>
                <a:ext uri="{FF2B5EF4-FFF2-40B4-BE49-F238E27FC236}">
                  <a16:creationId xmlns:a16="http://schemas.microsoft.com/office/drawing/2014/main" id="{72456BD5-AE8D-4EC2-BAE0-B094B1EA1A1A}"/>
                </a:ext>
              </a:extLst>
            </p:cNvPr>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sp>
          <p:nvSpPr>
            <p:cNvPr id="77" name="Freeform 168">
              <a:extLst>
                <a:ext uri="{FF2B5EF4-FFF2-40B4-BE49-F238E27FC236}">
                  <a16:creationId xmlns:a16="http://schemas.microsoft.com/office/drawing/2014/main" id="{9D681EDC-918F-402C-86B8-EB82A6D796CD}"/>
                </a:ext>
              </a:extLst>
            </p:cNvPr>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id-ID" sz="4050"/>
            </a:p>
          </p:txBody>
        </p:sp>
      </p:grpSp>
      <p:pic>
        <p:nvPicPr>
          <p:cNvPr id="14" name="Picture 13">
            <a:extLst>
              <a:ext uri="{FF2B5EF4-FFF2-40B4-BE49-F238E27FC236}">
                <a16:creationId xmlns:a16="http://schemas.microsoft.com/office/drawing/2014/main" id="{B59B335D-59FD-E147-8120-7B6F72BC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9521" y="-454486"/>
            <a:ext cx="3578387" cy="3578387"/>
          </a:xfrm>
          <a:prstGeom prst="rect">
            <a:avLst/>
          </a:prstGeom>
        </p:spPr>
      </p:pic>
      <p:pic>
        <p:nvPicPr>
          <p:cNvPr id="15" name="Picture 14" descr="A picture containing text, vector graphics&#10;&#10;Description automatically generated">
            <a:extLst>
              <a:ext uri="{FF2B5EF4-FFF2-40B4-BE49-F238E27FC236}">
                <a16:creationId xmlns:a16="http://schemas.microsoft.com/office/drawing/2014/main" id="{4E26F354-9617-024E-B765-E05BB8A77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107" y="3697130"/>
            <a:ext cx="5265010" cy="5265010"/>
          </a:xfrm>
          <a:prstGeom prst="rect">
            <a:avLst/>
          </a:prstGeom>
        </p:spPr>
      </p:pic>
      <p:sp>
        <p:nvSpPr>
          <p:cNvPr id="3" name="Rectangle 2">
            <a:extLst>
              <a:ext uri="{FF2B5EF4-FFF2-40B4-BE49-F238E27FC236}">
                <a16:creationId xmlns:a16="http://schemas.microsoft.com/office/drawing/2014/main" id="{D741E210-45D3-39A9-6AFA-25320461C2D5}"/>
              </a:ext>
            </a:extLst>
          </p:cNvPr>
          <p:cNvSpPr/>
          <p:nvPr/>
        </p:nvSpPr>
        <p:spPr>
          <a:xfrm>
            <a:off x="703123" y="1930010"/>
            <a:ext cx="13794273" cy="4613571"/>
          </a:xfrm>
          <a:prstGeom prst="rect">
            <a:avLst/>
          </a:prstGeom>
        </p:spPr>
        <p:txBody>
          <a:bodyPr wrap="square" lIns="91440" tIns="45720" rIns="91440" bIns="45720" anchor="t">
            <a:spAutoFit/>
          </a:bodyPr>
          <a:lstStyle/>
          <a:p>
            <a:pPr marL="571500" indent="-571500">
              <a:lnSpc>
                <a:spcPct val="150000"/>
              </a:lnSpc>
              <a:buFont typeface="Wingdings" pitchFamily="2" charset="2"/>
              <a:buChar char="Ø"/>
            </a:pPr>
            <a:r>
              <a:rPr lang="en-US" sz="4000">
                <a:latin typeface="+mj-lt"/>
                <a:ea typeface="+mn-lt"/>
                <a:cs typeface="+mn-lt"/>
              </a:rPr>
              <a:t>Lack of adaptive educational lessons</a:t>
            </a:r>
            <a:endParaRPr lang="en-US">
              <a:latin typeface="+mj-lt"/>
            </a:endParaRPr>
          </a:p>
          <a:p>
            <a:pPr marL="571500" indent="-571500">
              <a:lnSpc>
                <a:spcPct val="150000"/>
              </a:lnSpc>
              <a:buFont typeface="Wingdings" pitchFamily="2" charset="2"/>
              <a:buChar char="Ø"/>
            </a:pPr>
            <a:r>
              <a:rPr lang="en-US" sz="4000">
                <a:latin typeface="+mj-lt"/>
                <a:ea typeface="+mn-lt"/>
                <a:cs typeface="+mn-lt"/>
              </a:rPr>
              <a:t>Need for systems that detect emotional and engagement cues.</a:t>
            </a:r>
            <a:endParaRPr lang="en-US">
              <a:latin typeface="+mj-lt"/>
            </a:endParaRPr>
          </a:p>
          <a:p>
            <a:pPr marL="571500" indent="-571500">
              <a:lnSpc>
                <a:spcPct val="150000"/>
              </a:lnSpc>
              <a:buFont typeface="Wingdings" pitchFamily="2" charset="2"/>
              <a:buChar char="Ø"/>
            </a:pPr>
            <a:r>
              <a:rPr lang="en-US" sz="4000">
                <a:latin typeface="+mj-lt"/>
                <a:ea typeface="+mn-lt"/>
                <a:cs typeface="+mn-lt"/>
              </a:rPr>
              <a:t>Need for personalized and multisensory teaching methods.</a:t>
            </a:r>
            <a:endParaRPr lang="en-US">
              <a:latin typeface="+mj-lt"/>
            </a:endParaRPr>
          </a:p>
          <a:p>
            <a:pPr marL="571500" indent="-571500">
              <a:lnSpc>
                <a:spcPct val="150000"/>
              </a:lnSpc>
              <a:buFont typeface="Wingdings" pitchFamily="2" charset="2"/>
              <a:buChar char="Ø"/>
            </a:pPr>
            <a:r>
              <a:rPr lang="en-US" sz="4000">
                <a:latin typeface="+mj-lt"/>
                <a:ea typeface="Calibri"/>
                <a:cs typeface="Calibri"/>
              </a:rPr>
              <a:t>Need for audio adjusting features.</a:t>
            </a:r>
            <a:endParaRPr lang="en-US">
              <a:latin typeface="+mj-lt"/>
            </a:endParaRPr>
          </a:p>
          <a:p>
            <a:pPr marL="571500" indent="-571500">
              <a:lnSpc>
                <a:spcPct val="150000"/>
              </a:lnSpc>
              <a:buFont typeface="Wingdings" pitchFamily="2" charset="2"/>
              <a:buChar char="Ø"/>
            </a:pPr>
            <a:endParaRPr lang="en-US" sz="4000">
              <a:latin typeface="+mj-lt"/>
              <a:ea typeface="Calibri"/>
              <a:cs typeface="Calibri"/>
            </a:endParaRPr>
          </a:p>
        </p:txBody>
      </p:sp>
      <p:sp>
        <p:nvSpPr>
          <p:cNvPr id="2" name="Date Placeholder 1">
            <a:extLst>
              <a:ext uri="{FF2B5EF4-FFF2-40B4-BE49-F238E27FC236}">
                <a16:creationId xmlns:a16="http://schemas.microsoft.com/office/drawing/2014/main" id="{FCCE2F1D-A565-1C40-916F-CA523B49C0BA}"/>
              </a:ext>
            </a:extLst>
          </p:cNvPr>
          <p:cNvSpPr>
            <a:spLocks noGrp="1"/>
          </p:cNvSpPr>
          <p:nvPr>
            <p:ph type="dt" sz="half" idx="11"/>
          </p:nvPr>
        </p:nvSpPr>
        <p:spPr>
          <a:xfrm>
            <a:off x="7086600" y="9643212"/>
            <a:ext cx="4114800" cy="547688"/>
          </a:xfrm>
        </p:spPr>
        <p:txBody>
          <a:bodyPr/>
          <a:lstStyle/>
          <a:p>
            <a:pPr algn="ctr"/>
            <a:fld id="{CF2993EB-DF3C-404B-8A4B-B5BAAF142DF1}" type="datetime1">
              <a:rPr lang="en-US" smtClean="0"/>
              <a:pPr algn="ctr"/>
              <a:t>12/7/2024</a:t>
            </a:fld>
            <a:endParaRPr lang="en-US"/>
          </a:p>
        </p:txBody>
      </p:sp>
      <p:sp>
        <p:nvSpPr>
          <p:cNvPr id="4" name="Slide Number Placeholder 3">
            <a:extLst>
              <a:ext uri="{FF2B5EF4-FFF2-40B4-BE49-F238E27FC236}">
                <a16:creationId xmlns:a16="http://schemas.microsoft.com/office/drawing/2014/main" id="{58057FBF-81B2-124A-9F58-A0E1523304B6}"/>
              </a:ext>
            </a:extLst>
          </p:cNvPr>
          <p:cNvSpPr>
            <a:spLocks noGrp="1"/>
          </p:cNvSpPr>
          <p:nvPr>
            <p:ph type="sldNum" sz="quarter" idx="12"/>
          </p:nvPr>
        </p:nvSpPr>
        <p:spPr/>
        <p:txBody>
          <a:bodyPr/>
          <a:lstStyle/>
          <a:p>
            <a:fld id="{6C7DB447-F667-7F4D-B9C9-B475A93CC50D}" type="slidenum">
              <a:rPr lang="en-US" smtClean="0"/>
              <a:pPr/>
              <a:t>9</a:t>
            </a:fld>
            <a:endParaRPr lang="en-US"/>
          </a:p>
        </p:txBody>
      </p:sp>
    </p:spTree>
    <p:extLst>
      <p:ext uri="{BB962C8B-B14F-4D97-AF65-F5344CB8AC3E}">
        <p14:creationId xmlns:p14="http://schemas.microsoft.com/office/powerpoint/2010/main" val="2576200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F564A7B8-28F1-4E33-A15B-3CE70B146948}"/>
</file>

<file path=customXml/itemProps2.xml><?xml version="1.0" encoding="utf-8"?>
<ds:datastoreItem xmlns:ds="http://schemas.openxmlformats.org/officeDocument/2006/customXml" ds:itemID="{540AD33C-C60B-437D-A662-250084415EFD}"/>
</file>

<file path=customXml/itemProps3.xml><?xml version="1.0" encoding="utf-8"?>
<ds:datastoreItem xmlns:ds="http://schemas.openxmlformats.org/officeDocument/2006/customXml" ds:itemID="{2ED8B2FC-6C76-43B9-89E6-6B5958445D07}"/>
</file>

<file path=docProps/app.xml><?xml version="1.0" encoding="utf-8"?>
<Properties xmlns="http://schemas.openxmlformats.org/officeDocument/2006/extended-properties" xmlns:vt="http://schemas.openxmlformats.org/officeDocument/2006/docPropsVTypes">
  <TotalTime>0</TotalTime>
  <Words>2260</Words>
  <Application>Microsoft Office PowerPoint</Application>
  <PresentationFormat>Custom</PresentationFormat>
  <Paragraphs>755</Paragraphs>
  <Slides>81</Slides>
  <Notes>5</Notes>
  <HiddenSlides>0</HiddenSlides>
  <MMClips>2</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Madusanka G.K.I. it21189944</dc:creator>
  <cp:lastModifiedBy>Madusanka G.K.I. it21189944</cp:lastModifiedBy>
  <cp:revision>2</cp:revision>
  <cp:lastPrinted>2024-12-04T10:10:09Z</cp:lastPrinted>
  <dcterms:created xsi:type="dcterms:W3CDTF">2024-08-06T08:26:47Z</dcterms:created>
  <dcterms:modified xsi:type="dcterms:W3CDTF">2024-12-07T16:51:57Z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